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775" r:id="rId1"/>
  </p:sldMasterIdLst>
  <p:notesMasterIdLst>
    <p:notesMasterId r:id="rId23"/>
  </p:notesMasterIdLst>
  <p:handoutMasterIdLst>
    <p:handoutMasterId r:id="rId24"/>
  </p:handoutMasterIdLst>
  <p:sldIdLst>
    <p:sldId id="682" r:id="rId2"/>
    <p:sldId id="648" r:id="rId3"/>
    <p:sldId id="554" r:id="rId4"/>
    <p:sldId id="758" r:id="rId5"/>
    <p:sldId id="759" r:id="rId6"/>
    <p:sldId id="760" r:id="rId7"/>
    <p:sldId id="761" r:id="rId8"/>
    <p:sldId id="771" r:id="rId9"/>
    <p:sldId id="764" r:id="rId10"/>
    <p:sldId id="765" r:id="rId11"/>
    <p:sldId id="766" r:id="rId12"/>
    <p:sldId id="767" r:id="rId13"/>
    <p:sldId id="693" r:id="rId14"/>
    <p:sldId id="778" r:id="rId15"/>
    <p:sldId id="694" r:id="rId16"/>
    <p:sldId id="780" r:id="rId17"/>
    <p:sldId id="781" r:id="rId18"/>
    <p:sldId id="782" r:id="rId19"/>
    <p:sldId id="695" r:id="rId20"/>
    <p:sldId id="696" r:id="rId21"/>
    <p:sldId id="632" r:id="rId22"/>
  </p:sldIdLst>
  <p:sldSz cx="9144000" cy="6858000" type="screen4x3"/>
  <p:notesSz cx="7010400" cy="9296400"/>
  <p:defaultTextStyle>
    <a:defPPr>
      <a:defRPr lang="en-US"/>
    </a:defPPr>
    <a:lvl1pPr algn="r" rtl="0" eaLnBrk="0" fontAlgn="base" hangingPunct="0">
      <a:spcBef>
        <a:spcPct val="0"/>
      </a:spcBef>
      <a:spcAft>
        <a:spcPct val="0"/>
      </a:spcAft>
      <a:defRPr kumimoji="1" sz="4400" i="1" kern="1200">
        <a:solidFill>
          <a:schemeClr val="tx2"/>
        </a:solidFill>
        <a:latin typeface="Times New Roman" panose="02020603050405020304" pitchFamily="18" charset="0"/>
        <a:ea typeface="+mn-ea"/>
        <a:cs typeface="+mn-cs"/>
      </a:defRPr>
    </a:lvl1pPr>
    <a:lvl2pPr marL="457200" algn="r" rtl="0" eaLnBrk="0" fontAlgn="base" hangingPunct="0">
      <a:spcBef>
        <a:spcPct val="0"/>
      </a:spcBef>
      <a:spcAft>
        <a:spcPct val="0"/>
      </a:spcAft>
      <a:defRPr kumimoji="1" sz="4400" i="1" kern="1200">
        <a:solidFill>
          <a:schemeClr val="tx2"/>
        </a:solidFill>
        <a:latin typeface="Times New Roman" panose="02020603050405020304" pitchFamily="18" charset="0"/>
        <a:ea typeface="+mn-ea"/>
        <a:cs typeface="+mn-cs"/>
      </a:defRPr>
    </a:lvl2pPr>
    <a:lvl3pPr marL="914400" algn="r" rtl="0" eaLnBrk="0" fontAlgn="base" hangingPunct="0">
      <a:spcBef>
        <a:spcPct val="0"/>
      </a:spcBef>
      <a:spcAft>
        <a:spcPct val="0"/>
      </a:spcAft>
      <a:defRPr kumimoji="1" sz="4400" i="1" kern="1200">
        <a:solidFill>
          <a:schemeClr val="tx2"/>
        </a:solidFill>
        <a:latin typeface="Times New Roman" panose="02020603050405020304" pitchFamily="18" charset="0"/>
        <a:ea typeface="+mn-ea"/>
        <a:cs typeface="+mn-cs"/>
      </a:defRPr>
    </a:lvl3pPr>
    <a:lvl4pPr marL="1371600" algn="r" rtl="0" eaLnBrk="0" fontAlgn="base" hangingPunct="0">
      <a:spcBef>
        <a:spcPct val="0"/>
      </a:spcBef>
      <a:spcAft>
        <a:spcPct val="0"/>
      </a:spcAft>
      <a:defRPr kumimoji="1" sz="4400" i="1" kern="1200">
        <a:solidFill>
          <a:schemeClr val="tx2"/>
        </a:solidFill>
        <a:latin typeface="Times New Roman" panose="02020603050405020304" pitchFamily="18" charset="0"/>
        <a:ea typeface="+mn-ea"/>
        <a:cs typeface="+mn-cs"/>
      </a:defRPr>
    </a:lvl4pPr>
    <a:lvl5pPr marL="1828800" algn="r" rtl="0" eaLnBrk="0" fontAlgn="base" hangingPunct="0">
      <a:spcBef>
        <a:spcPct val="0"/>
      </a:spcBef>
      <a:spcAft>
        <a:spcPct val="0"/>
      </a:spcAft>
      <a:defRPr kumimoji="1" sz="4400" i="1" kern="1200">
        <a:solidFill>
          <a:schemeClr val="tx2"/>
        </a:solidFill>
        <a:latin typeface="Times New Roman" panose="02020603050405020304" pitchFamily="18" charset="0"/>
        <a:ea typeface="+mn-ea"/>
        <a:cs typeface="+mn-cs"/>
      </a:defRPr>
    </a:lvl5pPr>
    <a:lvl6pPr marL="2286000" algn="l" defTabSz="914400" rtl="0" eaLnBrk="1" latinLnBrk="0" hangingPunct="1">
      <a:defRPr kumimoji="1" sz="4400" i="1" kern="1200">
        <a:solidFill>
          <a:schemeClr val="tx2"/>
        </a:solidFill>
        <a:latin typeface="Times New Roman" panose="02020603050405020304" pitchFamily="18" charset="0"/>
        <a:ea typeface="+mn-ea"/>
        <a:cs typeface="+mn-cs"/>
      </a:defRPr>
    </a:lvl6pPr>
    <a:lvl7pPr marL="2743200" algn="l" defTabSz="914400" rtl="0" eaLnBrk="1" latinLnBrk="0" hangingPunct="1">
      <a:defRPr kumimoji="1" sz="4400" i="1" kern="1200">
        <a:solidFill>
          <a:schemeClr val="tx2"/>
        </a:solidFill>
        <a:latin typeface="Times New Roman" panose="02020603050405020304" pitchFamily="18" charset="0"/>
        <a:ea typeface="+mn-ea"/>
        <a:cs typeface="+mn-cs"/>
      </a:defRPr>
    </a:lvl7pPr>
    <a:lvl8pPr marL="3200400" algn="l" defTabSz="914400" rtl="0" eaLnBrk="1" latinLnBrk="0" hangingPunct="1">
      <a:defRPr kumimoji="1" sz="4400" i="1" kern="1200">
        <a:solidFill>
          <a:schemeClr val="tx2"/>
        </a:solidFill>
        <a:latin typeface="Times New Roman" panose="02020603050405020304" pitchFamily="18" charset="0"/>
        <a:ea typeface="+mn-ea"/>
        <a:cs typeface="+mn-cs"/>
      </a:defRPr>
    </a:lvl8pPr>
    <a:lvl9pPr marL="3657600" algn="l" defTabSz="914400" rtl="0" eaLnBrk="1" latinLnBrk="0" hangingPunct="1">
      <a:defRPr kumimoji="1" sz="4400" i="1" kern="1200">
        <a:solidFill>
          <a:schemeClr val="tx2"/>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787"/>
    <p:restoredTop sz="90929"/>
  </p:normalViewPr>
  <p:slideViewPr>
    <p:cSldViewPr>
      <p:cViewPr varScale="1">
        <p:scale>
          <a:sx n="85" d="100"/>
          <a:sy n="85" d="100"/>
        </p:scale>
        <p:origin x="90" y="396"/>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8262"/>
    </p:cViewPr>
  </p:sorterViewPr>
  <p:notesViewPr>
    <p:cSldViewPr>
      <p:cViewPr varScale="1">
        <p:scale>
          <a:sx n="41" d="100"/>
          <a:sy n="41" d="100"/>
        </p:scale>
        <p:origin x="-147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3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spcBef>
                <a:spcPct val="20000"/>
              </a:spcBef>
              <a:defRPr kumimoji="0" sz="1200" i="0">
                <a:solidFill>
                  <a:schemeClr val="tx1"/>
                </a:solidFill>
                <a:latin typeface="Tahoma" pitchFamily="34" charset="0"/>
              </a:defRPr>
            </a:lvl1pPr>
          </a:lstStyle>
          <a:p>
            <a:pPr>
              <a:defRPr/>
            </a:pPr>
            <a:r>
              <a:rPr lang="en-US"/>
              <a:t>John H. Buonocore, Jr. Esq.</a:t>
            </a:r>
          </a:p>
        </p:txBody>
      </p:sp>
      <p:sp>
        <p:nvSpPr>
          <p:cNvPr id="37273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spcBef>
                <a:spcPct val="20000"/>
              </a:spcBef>
              <a:defRPr kumimoji="0" sz="1200" i="0">
                <a:solidFill>
                  <a:schemeClr val="tx1"/>
                </a:solidFill>
                <a:latin typeface="Tahoma" pitchFamily="34" charset="0"/>
              </a:defRPr>
            </a:lvl1pPr>
          </a:lstStyle>
          <a:p>
            <a:pPr>
              <a:defRPr/>
            </a:pPr>
            <a:endParaRPr lang="en-US"/>
          </a:p>
        </p:txBody>
      </p:sp>
      <p:sp>
        <p:nvSpPr>
          <p:cNvPr id="37274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spcBef>
                <a:spcPct val="20000"/>
              </a:spcBef>
              <a:defRPr kumimoji="0" sz="1200" i="0">
                <a:solidFill>
                  <a:schemeClr val="tx1"/>
                </a:solidFill>
                <a:latin typeface="Tahoma" pitchFamily="34" charset="0"/>
              </a:defRPr>
            </a:lvl1pPr>
          </a:lstStyle>
          <a:p>
            <a:pPr>
              <a:defRPr/>
            </a:pPr>
            <a:r>
              <a:rPr lang="en-US"/>
              <a:t>Condemnation Practice</a:t>
            </a:r>
          </a:p>
        </p:txBody>
      </p:sp>
      <p:sp>
        <p:nvSpPr>
          <p:cNvPr id="37274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spcBef>
                <a:spcPct val="20000"/>
              </a:spcBef>
              <a:defRPr kumimoji="0" sz="1200" i="0">
                <a:solidFill>
                  <a:schemeClr val="tx1"/>
                </a:solidFill>
                <a:latin typeface="Tahoma" panose="020B0604030504040204" pitchFamily="34" charset="0"/>
              </a:defRPr>
            </a:lvl1pPr>
          </a:lstStyle>
          <a:p>
            <a:fld id="{43687A48-5C90-4B75-8391-0ED4CB38D666}" type="slidenum">
              <a:rPr lang="en-US" altLang="en-US"/>
              <a:pPr/>
              <a:t>‹#›</a:t>
            </a:fld>
            <a:endParaRPr lang="en-US" altLang="en-US"/>
          </a:p>
        </p:txBody>
      </p:sp>
    </p:spTree>
    <p:extLst>
      <p:ext uri="{BB962C8B-B14F-4D97-AF65-F5344CB8AC3E}">
        <p14:creationId xmlns:p14="http://schemas.microsoft.com/office/powerpoint/2010/main" val="1522738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04" name="Rectangle 8"/>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defTabSz="931863">
              <a:spcBef>
                <a:spcPct val="20000"/>
              </a:spcBef>
              <a:buFontTx/>
              <a:buChar char="•"/>
              <a:defRPr kumimoji="0" sz="1200" i="0">
                <a:solidFill>
                  <a:schemeClr val="tx1"/>
                </a:solidFill>
                <a:latin typeface="Tahoma" pitchFamily="34" charset="0"/>
              </a:defRPr>
            </a:lvl1pPr>
          </a:lstStyle>
          <a:p>
            <a:pPr>
              <a:defRPr/>
            </a:pPr>
            <a:endParaRPr lang="en-US"/>
          </a:p>
        </p:txBody>
      </p:sp>
      <p:sp>
        <p:nvSpPr>
          <p:cNvPr id="43011" name="Rectangle 9"/>
          <p:cNvSpPr>
            <a:spLocks noGrp="1" noRot="1" noChangeAspect="1" noChangeArrowheads="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2506" name="Rectangle 10"/>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
        <p:nvSpPr>
          <p:cNvPr id="362507" name="Rectangle 11"/>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spcBef>
                <a:spcPct val="20000"/>
              </a:spcBef>
              <a:buFontTx/>
              <a:buChar char="•"/>
              <a:defRPr kumimoji="0" sz="1200" i="0">
                <a:solidFill>
                  <a:schemeClr val="tx1"/>
                </a:solidFill>
                <a:latin typeface="Tahoma" pitchFamily="34" charset="0"/>
              </a:defRPr>
            </a:lvl1pPr>
          </a:lstStyle>
          <a:p>
            <a:pPr>
              <a:defRPr/>
            </a:pPr>
            <a:endParaRPr lang="en-US"/>
          </a:p>
        </p:txBody>
      </p:sp>
      <p:sp>
        <p:nvSpPr>
          <p:cNvPr id="362508" name="Rectangle 12"/>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defTabSz="931863">
              <a:spcBef>
                <a:spcPct val="20000"/>
              </a:spcBef>
              <a:buFontTx/>
              <a:buChar char="•"/>
              <a:defRPr kumimoji="0" sz="1200" i="0">
                <a:solidFill>
                  <a:schemeClr val="tx1"/>
                </a:solidFill>
                <a:latin typeface="Tahoma" pitchFamily="34" charset="0"/>
              </a:defRPr>
            </a:lvl1pPr>
          </a:lstStyle>
          <a:p>
            <a:pPr>
              <a:defRPr/>
            </a:pPr>
            <a:endParaRPr lang="en-US"/>
          </a:p>
        </p:txBody>
      </p:sp>
      <p:sp>
        <p:nvSpPr>
          <p:cNvPr id="362509" name="Rectangle 13"/>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spcBef>
                <a:spcPct val="20000"/>
              </a:spcBef>
              <a:buFontTx/>
              <a:buChar char="•"/>
              <a:defRPr kumimoji="0" sz="1200" i="0">
                <a:solidFill>
                  <a:schemeClr val="tx1"/>
                </a:solidFill>
                <a:latin typeface="Tahoma" panose="020B0604030504040204" pitchFamily="34" charset="0"/>
              </a:defRPr>
            </a:lvl1pPr>
          </a:lstStyle>
          <a:p>
            <a:fld id="{4C106727-AA13-4A2A-85AC-1860C1B9B9F5}" type="slidenum">
              <a:rPr lang="en-US" altLang="en-US"/>
              <a:pPr/>
              <a:t>‹#›</a:t>
            </a:fld>
            <a:endParaRPr lang="en-US" altLang="en-US"/>
          </a:p>
        </p:txBody>
      </p:sp>
    </p:spTree>
    <p:extLst>
      <p:ext uri="{BB962C8B-B14F-4D97-AF65-F5344CB8AC3E}">
        <p14:creationId xmlns:p14="http://schemas.microsoft.com/office/powerpoint/2010/main" val="10858594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4400" i="1">
                <a:solidFill>
                  <a:schemeClr val="tx2"/>
                </a:solidFill>
                <a:latin typeface="Times New Roman" panose="02020603050405020304" pitchFamily="18" charset="0"/>
              </a:defRPr>
            </a:lvl1pPr>
            <a:lvl2pPr marL="742950" indent="-285750" defTabSz="931863">
              <a:defRPr kumimoji="1" sz="4400" i="1">
                <a:solidFill>
                  <a:schemeClr val="tx2"/>
                </a:solidFill>
                <a:latin typeface="Times New Roman" panose="02020603050405020304" pitchFamily="18" charset="0"/>
              </a:defRPr>
            </a:lvl2pPr>
            <a:lvl3pPr marL="1143000" indent="-228600" defTabSz="931863">
              <a:defRPr kumimoji="1" sz="4400" i="1">
                <a:solidFill>
                  <a:schemeClr val="tx2"/>
                </a:solidFill>
                <a:latin typeface="Times New Roman" panose="02020603050405020304" pitchFamily="18" charset="0"/>
              </a:defRPr>
            </a:lvl3pPr>
            <a:lvl4pPr marL="1600200" indent="-228600" defTabSz="931863">
              <a:defRPr kumimoji="1" sz="4400" i="1">
                <a:solidFill>
                  <a:schemeClr val="tx2"/>
                </a:solidFill>
                <a:latin typeface="Times New Roman" panose="02020603050405020304" pitchFamily="18" charset="0"/>
              </a:defRPr>
            </a:lvl4pPr>
            <a:lvl5pPr marL="2057400" indent="-228600" defTabSz="931863">
              <a:defRPr kumimoji="1" sz="4400" i="1">
                <a:solidFill>
                  <a:schemeClr val="tx2"/>
                </a:solidFill>
                <a:latin typeface="Times New Roman" panose="02020603050405020304" pitchFamily="18" charset="0"/>
              </a:defRPr>
            </a:lvl5pPr>
            <a:lvl6pPr marL="25146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ED33623A-2EBD-4781-98A5-B820842AB145}" type="slidenum">
              <a:rPr kumimoji="0" lang="en-US" altLang="en-US" sz="1200" i="0">
                <a:solidFill>
                  <a:schemeClr val="tx1"/>
                </a:solidFill>
                <a:latin typeface="Tahoma" panose="020B0604030504040204" pitchFamily="34" charset="0"/>
              </a:rPr>
              <a:pPr/>
              <a:t>1</a:t>
            </a:fld>
            <a:endParaRPr kumimoji="0" lang="en-US" altLang="en-US" sz="1200" i="0">
              <a:solidFill>
                <a:schemeClr val="tx1"/>
              </a:solidFill>
              <a:latin typeface="Tahoma" panose="020B0604030504040204" pitchFamily="34"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416054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4400" i="1">
                <a:solidFill>
                  <a:schemeClr val="tx2"/>
                </a:solidFill>
                <a:latin typeface="Times New Roman" panose="02020603050405020304" pitchFamily="18" charset="0"/>
              </a:defRPr>
            </a:lvl1pPr>
            <a:lvl2pPr marL="742950" indent="-285750" defTabSz="931863">
              <a:defRPr kumimoji="1" sz="4400" i="1">
                <a:solidFill>
                  <a:schemeClr val="tx2"/>
                </a:solidFill>
                <a:latin typeface="Times New Roman" panose="02020603050405020304" pitchFamily="18" charset="0"/>
              </a:defRPr>
            </a:lvl2pPr>
            <a:lvl3pPr marL="1143000" indent="-228600" defTabSz="931863">
              <a:defRPr kumimoji="1" sz="4400" i="1">
                <a:solidFill>
                  <a:schemeClr val="tx2"/>
                </a:solidFill>
                <a:latin typeface="Times New Roman" panose="02020603050405020304" pitchFamily="18" charset="0"/>
              </a:defRPr>
            </a:lvl3pPr>
            <a:lvl4pPr marL="1600200" indent="-228600" defTabSz="931863">
              <a:defRPr kumimoji="1" sz="4400" i="1">
                <a:solidFill>
                  <a:schemeClr val="tx2"/>
                </a:solidFill>
                <a:latin typeface="Times New Roman" panose="02020603050405020304" pitchFamily="18" charset="0"/>
              </a:defRPr>
            </a:lvl4pPr>
            <a:lvl5pPr marL="2057400" indent="-228600" defTabSz="931863">
              <a:defRPr kumimoji="1" sz="4400" i="1">
                <a:solidFill>
                  <a:schemeClr val="tx2"/>
                </a:solidFill>
                <a:latin typeface="Times New Roman" panose="02020603050405020304" pitchFamily="18" charset="0"/>
              </a:defRPr>
            </a:lvl5pPr>
            <a:lvl6pPr marL="25146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CECC886D-1D04-444A-A5EB-11D893277390}" type="slidenum">
              <a:rPr kumimoji="0" lang="en-US" altLang="en-US" sz="1200" i="0">
                <a:solidFill>
                  <a:schemeClr val="tx1"/>
                </a:solidFill>
                <a:latin typeface="Tahoma" panose="020B0604030504040204" pitchFamily="34" charset="0"/>
              </a:rPr>
              <a:pPr/>
              <a:t>10</a:t>
            </a:fld>
            <a:endParaRPr kumimoji="0" lang="en-US" altLang="en-US" sz="1200" i="0">
              <a:solidFill>
                <a:schemeClr val="tx1"/>
              </a:solidFill>
              <a:latin typeface="Tahoma" panose="020B0604030504040204" pitchFamily="34" charset="0"/>
            </a:endParaRPr>
          </a:p>
        </p:txBody>
      </p:sp>
      <p:sp>
        <p:nvSpPr>
          <p:cNvPr id="58371" name="Rectangle 1026"/>
          <p:cNvSpPr>
            <a:spLocks noGrp="1" noRot="1" noChangeAspect="1" noChangeArrowheads="1" noTextEdit="1"/>
          </p:cNvSpPr>
          <p:nvPr>
            <p:ph type="sldImg"/>
          </p:nvPr>
        </p:nvSpPr>
        <p:spPr>
          <a:ln/>
        </p:spPr>
      </p:sp>
      <p:sp>
        <p:nvSpPr>
          <p:cNvPr id="5837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772399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4400" i="1">
                <a:solidFill>
                  <a:schemeClr val="tx2"/>
                </a:solidFill>
                <a:latin typeface="Times New Roman" panose="02020603050405020304" pitchFamily="18" charset="0"/>
              </a:defRPr>
            </a:lvl1pPr>
            <a:lvl2pPr marL="742950" indent="-285750" defTabSz="931863">
              <a:defRPr kumimoji="1" sz="4400" i="1">
                <a:solidFill>
                  <a:schemeClr val="tx2"/>
                </a:solidFill>
                <a:latin typeface="Times New Roman" panose="02020603050405020304" pitchFamily="18" charset="0"/>
              </a:defRPr>
            </a:lvl2pPr>
            <a:lvl3pPr marL="1143000" indent="-228600" defTabSz="931863">
              <a:defRPr kumimoji="1" sz="4400" i="1">
                <a:solidFill>
                  <a:schemeClr val="tx2"/>
                </a:solidFill>
                <a:latin typeface="Times New Roman" panose="02020603050405020304" pitchFamily="18" charset="0"/>
              </a:defRPr>
            </a:lvl3pPr>
            <a:lvl4pPr marL="1600200" indent="-228600" defTabSz="931863">
              <a:defRPr kumimoji="1" sz="4400" i="1">
                <a:solidFill>
                  <a:schemeClr val="tx2"/>
                </a:solidFill>
                <a:latin typeface="Times New Roman" panose="02020603050405020304" pitchFamily="18" charset="0"/>
              </a:defRPr>
            </a:lvl4pPr>
            <a:lvl5pPr marL="2057400" indent="-228600" defTabSz="931863">
              <a:defRPr kumimoji="1" sz="4400" i="1">
                <a:solidFill>
                  <a:schemeClr val="tx2"/>
                </a:solidFill>
                <a:latin typeface="Times New Roman" panose="02020603050405020304" pitchFamily="18" charset="0"/>
              </a:defRPr>
            </a:lvl5pPr>
            <a:lvl6pPr marL="25146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A37521CF-456E-4C1F-B467-3075360B89C9}" type="slidenum">
              <a:rPr kumimoji="0" lang="en-US" altLang="en-US" sz="1200" i="0">
                <a:solidFill>
                  <a:schemeClr val="tx1"/>
                </a:solidFill>
                <a:latin typeface="Tahoma" panose="020B0604030504040204" pitchFamily="34" charset="0"/>
              </a:rPr>
              <a:pPr/>
              <a:t>11</a:t>
            </a:fld>
            <a:endParaRPr kumimoji="0" lang="en-US" altLang="en-US" sz="1200" i="0">
              <a:solidFill>
                <a:schemeClr val="tx1"/>
              </a:solidFill>
              <a:latin typeface="Tahoma" panose="020B0604030504040204" pitchFamily="34" charset="0"/>
            </a:endParaRPr>
          </a:p>
        </p:txBody>
      </p:sp>
      <p:sp>
        <p:nvSpPr>
          <p:cNvPr id="59395" name="Rectangle 1026"/>
          <p:cNvSpPr>
            <a:spLocks noGrp="1" noRot="1" noChangeAspect="1" noChangeArrowheads="1" noTextEdit="1"/>
          </p:cNvSpPr>
          <p:nvPr>
            <p:ph type="sldImg"/>
          </p:nvPr>
        </p:nvSpPr>
        <p:spPr>
          <a:ln/>
        </p:spPr>
      </p:sp>
      <p:sp>
        <p:nvSpPr>
          <p:cNvPr id="5939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135456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4400" i="1">
                <a:solidFill>
                  <a:schemeClr val="tx2"/>
                </a:solidFill>
                <a:latin typeface="Times New Roman" panose="02020603050405020304" pitchFamily="18" charset="0"/>
              </a:defRPr>
            </a:lvl1pPr>
            <a:lvl2pPr marL="742950" indent="-285750" defTabSz="931863">
              <a:defRPr kumimoji="1" sz="4400" i="1">
                <a:solidFill>
                  <a:schemeClr val="tx2"/>
                </a:solidFill>
                <a:latin typeface="Times New Roman" panose="02020603050405020304" pitchFamily="18" charset="0"/>
              </a:defRPr>
            </a:lvl2pPr>
            <a:lvl3pPr marL="1143000" indent="-228600" defTabSz="931863">
              <a:defRPr kumimoji="1" sz="4400" i="1">
                <a:solidFill>
                  <a:schemeClr val="tx2"/>
                </a:solidFill>
                <a:latin typeface="Times New Roman" panose="02020603050405020304" pitchFamily="18" charset="0"/>
              </a:defRPr>
            </a:lvl3pPr>
            <a:lvl4pPr marL="1600200" indent="-228600" defTabSz="931863">
              <a:defRPr kumimoji="1" sz="4400" i="1">
                <a:solidFill>
                  <a:schemeClr val="tx2"/>
                </a:solidFill>
                <a:latin typeface="Times New Roman" panose="02020603050405020304" pitchFamily="18" charset="0"/>
              </a:defRPr>
            </a:lvl4pPr>
            <a:lvl5pPr marL="2057400" indent="-228600" defTabSz="931863">
              <a:defRPr kumimoji="1" sz="4400" i="1">
                <a:solidFill>
                  <a:schemeClr val="tx2"/>
                </a:solidFill>
                <a:latin typeface="Times New Roman" panose="02020603050405020304" pitchFamily="18" charset="0"/>
              </a:defRPr>
            </a:lvl5pPr>
            <a:lvl6pPr marL="25146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D57C420E-A577-495A-B017-10BA454ECD1F}" type="slidenum">
              <a:rPr kumimoji="0" lang="en-US" altLang="en-US" sz="1200" i="0">
                <a:solidFill>
                  <a:schemeClr val="tx1"/>
                </a:solidFill>
                <a:latin typeface="Tahoma" panose="020B0604030504040204" pitchFamily="34" charset="0"/>
              </a:rPr>
              <a:pPr/>
              <a:t>12</a:t>
            </a:fld>
            <a:endParaRPr kumimoji="0" lang="en-US" altLang="en-US" sz="1200" i="0">
              <a:solidFill>
                <a:schemeClr val="tx1"/>
              </a:solidFill>
              <a:latin typeface="Tahoma" panose="020B0604030504040204" pitchFamily="34" charset="0"/>
            </a:endParaRPr>
          </a:p>
        </p:txBody>
      </p:sp>
      <p:sp>
        <p:nvSpPr>
          <p:cNvPr id="60419" name="Rectangle 1026"/>
          <p:cNvSpPr>
            <a:spLocks noGrp="1" noRot="1" noChangeAspect="1" noChangeArrowheads="1" noTextEdit="1"/>
          </p:cNvSpPr>
          <p:nvPr>
            <p:ph type="sldImg"/>
          </p:nvPr>
        </p:nvSpPr>
        <p:spPr>
          <a:ln/>
        </p:spPr>
      </p:sp>
      <p:sp>
        <p:nvSpPr>
          <p:cNvPr id="6042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1304124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4400" i="1">
                <a:solidFill>
                  <a:schemeClr val="tx2"/>
                </a:solidFill>
                <a:latin typeface="Times New Roman" panose="02020603050405020304" pitchFamily="18" charset="0"/>
              </a:defRPr>
            </a:lvl1pPr>
            <a:lvl2pPr marL="742950" indent="-285750" defTabSz="931863">
              <a:defRPr kumimoji="1" sz="4400" i="1">
                <a:solidFill>
                  <a:schemeClr val="tx2"/>
                </a:solidFill>
                <a:latin typeface="Times New Roman" panose="02020603050405020304" pitchFamily="18" charset="0"/>
              </a:defRPr>
            </a:lvl2pPr>
            <a:lvl3pPr marL="1143000" indent="-228600" defTabSz="931863">
              <a:defRPr kumimoji="1" sz="4400" i="1">
                <a:solidFill>
                  <a:schemeClr val="tx2"/>
                </a:solidFill>
                <a:latin typeface="Times New Roman" panose="02020603050405020304" pitchFamily="18" charset="0"/>
              </a:defRPr>
            </a:lvl3pPr>
            <a:lvl4pPr marL="1600200" indent="-228600" defTabSz="931863">
              <a:defRPr kumimoji="1" sz="4400" i="1">
                <a:solidFill>
                  <a:schemeClr val="tx2"/>
                </a:solidFill>
                <a:latin typeface="Times New Roman" panose="02020603050405020304" pitchFamily="18" charset="0"/>
              </a:defRPr>
            </a:lvl4pPr>
            <a:lvl5pPr marL="2057400" indent="-228600" defTabSz="931863">
              <a:defRPr kumimoji="1" sz="4400" i="1">
                <a:solidFill>
                  <a:schemeClr val="tx2"/>
                </a:solidFill>
                <a:latin typeface="Times New Roman" panose="02020603050405020304" pitchFamily="18" charset="0"/>
              </a:defRPr>
            </a:lvl5pPr>
            <a:lvl6pPr marL="25146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BC0C5190-1E5E-4527-9547-E331E484D156}" type="slidenum">
              <a:rPr kumimoji="0" lang="en-US" altLang="en-US" sz="1200" i="0">
                <a:solidFill>
                  <a:schemeClr val="tx1"/>
                </a:solidFill>
                <a:latin typeface="Tahoma" panose="020B0604030504040204" pitchFamily="34" charset="0"/>
              </a:rPr>
              <a:pPr/>
              <a:t>13</a:t>
            </a:fld>
            <a:endParaRPr kumimoji="0" lang="en-US" altLang="en-US" sz="1200" i="0">
              <a:solidFill>
                <a:schemeClr val="tx1"/>
              </a:solidFill>
              <a:latin typeface="Tahoma" panose="020B0604030504040204" pitchFamily="34" charset="0"/>
            </a:endParaRPr>
          </a:p>
        </p:txBody>
      </p:sp>
      <p:sp>
        <p:nvSpPr>
          <p:cNvPr id="61443" name="Rectangle 1026"/>
          <p:cNvSpPr>
            <a:spLocks noGrp="1" noRot="1" noChangeAspect="1" noChangeArrowheads="1" noTextEdit="1"/>
          </p:cNvSpPr>
          <p:nvPr>
            <p:ph type="sldImg"/>
          </p:nvPr>
        </p:nvSpPr>
        <p:spPr>
          <a:ln/>
        </p:spPr>
      </p:sp>
      <p:sp>
        <p:nvSpPr>
          <p:cNvPr id="6144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7116888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4400" i="1">
                <a:solidFill>
                  <a:schemeClr val="tx2"/>
                </a:solidFill>
                <a:latin typeface="Times New Roman" panose="02020603050405020304" pitchFamily="18" charset="0"/>
              </a:defRPr>
            </a:lvl1pPr>
            <a:lvl2pPr marL="742950" indent="-285750" defTabSz="931863">
              <a:defRPr kumimoji="1" sz="4400" i="1">
                <a:solidFill>
                  <a:schemeClr val="tx2"/>
                </a:solidFill>
                <a:latin typeface="Times New Roman" panose="02020603050405020304" pitchFamily="18" charset="0"/>
              </a:defRPr>
            </a:lvl2pPr>
            <a:lvl3pPr marL="1143000" indent="-228600" defTabSz="931863">
              <a:defRPr kumimoji="1" sz="4400" i="1">
                <a:solidFill>
                  <a:schemeClr val="tx2"/>
                </a:solidFill>
                <a:latin typeface="Times New Roman" panose="02020603050405020304" pitchFamily="18" charset="0"/>
              </a:defRPr>
            </a:lvl3pPr>
            <a:lvl4pPr marL="1600200" indent="-228600" defTabSz="931863">
              <a:defRPr kumimoji="1" sz="4400" i="1">
                <a:solidFill>
                  <a:schemeClr val="tx2"/>
                </a:solidFill>
                <a:latin typeface="Times New Roman" panose="02020603050405020304" pitchFamily="18" charset="0"/>
              </a:defRPr>
            </a:lvl4pPr>
            <a:lvl5pPr marL="2057400" indent="-228600" defTabSz="931863">
              <a:defRPr kumimoji="1" sz="4400" i="1">
                <a:solidFill>
                  <a:schemeClr val="tx2"/>
                </a:solidFill>
                <a:latin typeface="Times New Roman" panose="02020603050405020304" pitchFamily="18" charset="0"/>
              </a:defRPr>
            </a:lvl5pPr>
            <a:lvl6pPr marL="25146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57F520B2-76FB-422E-9358-07D9F5F6EE83}" type="slidenum">
              <a:rPr kumimoji="0" lang="en-US" altLang="en-US" sz="1200" i="0">
                <a:solidFill>
                  <a:schemeClr val="tx1"/>
                </a:solidFill>
                <a:latin typeface="Tahoma" panose="020B0604030504040204" pitchFamily="34" charset="0"/>
              </a:rPr>
              <a:pPr/>
              <a:t>14</a:t>
            </a:fld>
            <a:endParaRPr kumimoji="0" lang="en-US" altLang="en-US" sz="1200" i="0">
              <a:solidFill>
                <a:schemeClr val="tx1"/>
              </a:solidFill>
              <a:latin typeface="Tahoma" panose="020B0604030504040204" pitchFamily="34" charset="0"/>
            </a:endParaRPr>
          </a:p>
        </p:txBody>
      </p:sp>
      <p:sp>
        <p:nvSpPr>
          <p:cNvPr id="62467" name="Rectangle 1026"/>
          <p:cNvSpPr>
            <a:spLocks noGrp="1" noRot="1" noChangeAspect="1" noChangeArrowheads="1" noTextEdit="1"/>
          </p:cNvSpPr>
          <p:nvPr>
            <p:ph type="sldImg"/>
          </p:nvPr>
        </p:nvSpPr>
        <p:spPr>
          <a:ln/>
        </p:spPr>
      </p:sp>
      <p:sp>
        <p:nvSpPr>
          <p:cNvPr id="6246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73346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4400" i="1">
                <a:solidFill>
                  <a:schemeClr val="tx2"/>
                </a:solidFill>
                <a:latin typeface="Times New Roman" panose="02020603050405020304" pitchFamily="18" charset="0"/>
              </a:defRPr>
            </a:lvl1pPr>
            <a:lvl2pPr marL="742950" indent="-285750" defTabSz="931863">
              <a:defRPr kumimoji="1" sz="4400" i="1">
                <a:solidFill>
                  <a:schemeClr val="tx2"/>
                </a:solidFill>
                <a:latin typeface="Times New Roman" panose="02020603050405020304" pitchFamily="18" charset="0"/>
              </a:defRPr>
            </a:lvl2pPr>
            <a:lvl3pPr marL="1143000" indent="-228600" defTabSz="931863">
              <a:defRPr kumimoji="1" sz="4400" i="1">
                <a:solidFill>
                  <a:schemeClr val="tx2"/>
                </a:solidFill>
                <a:latin typeface="Times New Roman" panose="02020603050405020304" pitchFamily="18" charset="0"/>
              </a:defRPr>
            </a:lvl3pPr>
            <a:lvl4pPr marL="1600200" indent="-228600" defTabSz="931863">
              <a:defRPr kumimoji="1" sz="4400" i="1">
                <a:solidFill>
                  <a:schemeClr val="tx2"/>
                </a:solidFill>
                <a:latin typeface="Times New Roman" panose="02020603050405020304" pitchFamily="18" charset="0"/>
              </a:defRPr>
            </a:lvl4pPr>
            <a:lvl5pPr marL="2057400" indent="-228600" defTabSz="931863">
              <a:defRPr kumimoji="1" sz="4400" i="1">
                <a:solidFill>
                  <a:schemeClr val="tx2"/>
                </a:solidFill>
                <a:latin typeface="Times New Roman" panose="02020603050405020304" pitchFamily="18" charset="0"/>
              </a:defRPr>
            </a:lvl5pPr>
            <a:lvl6pPr marL="25146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57F520B2-76FB-422E-9358-07D9F5F6EE83}" type="slidenum">
              <a:rPr kumimoji="0" lang="en-US" altLang="en-US" sz="1200" i="0">
                <a:solidFill>
                  <a:schemeClr val="tx1"/>
                </a:solidFill>
                <a:latin typeface="Tahoma" panose="020B0604030504040204" pitchFamily="34" charset="0"/>
              </a:rPr>
              <a:pPr/>
              <a:t>15</a:t>
            </a:fld>
            <a:endParaRPr kumimoji="0" lang="en-US" altLang="en-US" sz="1200" i="0">
              <a:solidFill>
                <a:schemeClr val="tx1"/>
              </a:solidFill>
              <a:latin typeface="Tahoma" panose="020B0604030504040204" pitchFamily="34" charset="0"/>
            </a:endParaRPr>
          </a:p>
        </p:txBody>
      </p:sp>
      <p:sp>
        <p:nvSpPr>
          <p:cNvPr id="62467" name="Rectangle 1026"/>
          <p:cNvSpPr>
            <a:spLocks noGrp="1" noRot="1" noChangeAspect="1" noChangeArrowheads="1" noTextEdit="1"/>
          </p:cNvSpPr>
          <p:nvPr>
            <p:ph type="sldImg"/>
          </p:nvPr>
        </p:nvSpPr>
        <p:spPr>
          <a:ln/>
        </p:spPr>
      </p:sp>
      <p:sp>
        <p:nvSpPr>
          <p:cNvPr id="6246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435057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4400" i="1">
                <a:solidFill>
                  <a:schemeClr val="tx2"/>
                </a:solidFill>
                <a:latin typeface="Times New Roman" panose="02020603050405020304" pitchFamily="18" charset="0"/>
              </a:defRPr>
            </a:lvl1pPr>
            <a:lvl2pPr marL="742950" indent="-285750" defTabSz="931863">
              <a:defRPr kumimoji="1" sz="4400" i="1">
                <a:solidFill>
                  <a:schemeClr val="tx2"/>
                </a:solidFill>
                <a:latin typeface="Times New Roman" panose="02020603050405020304" pitchFamily="18" charset="0"/>
              </a:defRPr>
            </a:lvl2pPr>
            <a:lvl3pPr marL="1143000" indent="-228600" defTabSz="931863">
              <a:defRPr kumimoji="1" sz="4400" i="1">
                <a:solidFill>
                  <a:schemeClr val="tx2"/>
                </a:solidFill>
                <a:latin typeface="Times New Roman" panose="02020603050405020304" pitchFamily="18" charset="0"/>
              </a:defRPr>
            </a:lvl3pPr>
            <a:lvl4pPr marL="1600200" indent="-228600" defTabSz="931863">
              <a:defRPr kumimoji="1" sz="4400" i="1">
                <a:solidFill>
                  <a:schemeClr val="tx2"/>
                </a:solidFill>
                <a:latin typeface="Times New Roman" panose="02020603050405020304" pitchFamily="18" charset="0"/>
              </a:defRPr>
            </a:lvl4pPr>
            <a:lvl5pPr marL="2057400" indent="-228600" defTabSz="931863">
              <a:defRPr kumimoji="1" sz="4400" i="1">
                <a:solidFill>
                  <a:schemeClr val="tx2"/>
                </a:solidFill>
                <a:latin typeface="Times New Roman" panose="02020603050405020304" pitchFamily="18" charset="0"/>
              </a:defRPr>
            </a:lvl5pPr>
            <a:lvl6pPr marL="25146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57F520B2-76FB-422E-9358-07D9F5F6EE83}" type="slidenum">
              <a:rPr kumimoji="0" lang="en-US" altLang="en-US" sz="1200" i="0">
                <a:solidFill>
                  <a:schemeClr val="tx1"/>
                </a:solidFill>
                <a:latin typeface="Tahoma" panose="020B0604030504040204" pitchFamily="34" charset="0"/>
              </a:rPr>
              <a:pPr/>
              <a:t>16</a:t>
            </a:fld>
            <a:endParaRPr kumimoji="0" lang="en-US" altLang="en-US" sz="1200" i="0">
              <a:solidFill>
                <a:schemeClr val="tx1"/>
              </a:solidFill>
              <a:latin typeface="Tahoma" panose="020B0604030504040204" pitchFamily="34" charset="0"/>
            </a:endParaRPr>
          </a:p>
        </p:txBody>
      </p:sp>
      <p:sp>
        <p:nvSpPr>
          <p:cNvPr id="62467" name="Rectangle 1026"/>
          <p:cNvSpPr>
            <a:spLocks noGrp="1" noRot="1" noChangeAspect="1" noChangeArrowheads="1" noTextEdit="1"/>
          </p:cNvSpPr>
          <p:nvPr>
            <p:ph type="sldImg"/>
          </p:nvPr>
        </p:nvSpPr>
        <p:spPr>
          <a:ln/>
        </p:spPr>
      </p:sp>
      <p:sp>
        <p:nvSpPr>
          <p:cNvPr id="6246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465303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4400" i="1">
                <a:solidFill>
                  <a:schemeClr val="tx2"/>
                </a:solidFill>
                <a:latin typeface="Times New Roman" panose="02020603050405020304" pitchFamily="18" charset="0"/>
              </a:defRPr>
            </a:lvl1pPr>
            <a:lvl2pPr marL="742950" indent="-285750" defTabSz="931863">
              <a:defRPr kumimoji="1" sz="4400" i="1">
                <a:solidFill>
                  <a:schemeClr val="tx2"/>
                </a:solidFill>
                <a:latin typeface="Times New Roman" panose="02020603050405020304" pitchFamily="18" charset="0"/>
              </a:defRPr>
            </a:lvl2pPr>
            <a:lvl3pPr marL="1143000" indent="-228600" defTabSz="931863">
              <a:defRPr kumimoji="1" sz="4400" i="1">
                <a:solidFill>
                  <a:schemeClr val="tx2"/>
                </a:solidFill>
                <a:latin typeface="Times New Roman" panose="02020603050405020304" pitchFamily="18" charset="0"/>
              </a:defRPr>
            </a:lvl3pPr>
            <a:lvl4pPr marL="1600200" indent="-228600" defTabSz="931863">
              <a:defRPr kumimoji="1" sz="4400" i="1">
                <a:solidFill>
                  <a:schemeClr val="tx2"/>
                </a:solidFill>
                <a:latin typeface="Times New Roman" panose="02020603050405020304" pitchFamily="18" charset="0"/>
              </a:defRPr>
            </a:lvl4pPr>
            <a:lvl5pPr marL="2057400" indent="-228600" defTabSz="931863">
              <a:defRPr kumimoji="1" sz="4400" i="1">
                <a:solidFill>
                  <a:schemeClr val="tx2"/>
                </a:solidFill>
                <a:latin typeface="Times New Roman" panose="02020603050405020304" pitchFamily="18" charset="0"/>
              </a:defRPr>
            </a:lvl5pPr>
            <a:lvl6pPr marL="25146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57F520B2-76FB-422E-9358-07D9F5F6EE83}" type="slidenum">
              <a:rPr kumimoji="0" lang="en-US" altLang="en-US" sz="1200" i="0">
                <a:solidFill>
                  <a:schemeClr val="tx1"/>
                </a:solidFill>
                <a:latin typeface="Tahoma" panose="020B0604030504040204" pitchFamily="34" charset="0"/>
              </a:rPr>
              <a:pPr/>
              <a:t>17</a:t>
            </a:fld>
            <a:endParaRPr kumimoji="0" lang="en-US" altLang="en-US" sz="1200" i="0">
              <a:solidFill>
                <a:schemeClr val="tx1"/>
              </a:solidFill>
              <a:latin typeface="Tahoma" panose="020B0604030504040204" pitchFamily="34" charset="0"/>
            </a:endParaRPr>
          </a:p>
        </p:txBody>
      </p:sp>
      <p:sp>
        <p:nvSpPr>
          <p:cNvPr id="62467" name="Rectangle 1026"/>
          <p:cNvSpPr>
            <a:spLocks noGrp="1" noRot="1" noChangeAspect="1" noChangeArrowheads="1" noTextEdit="1"/>
          </p:cNvSpPr>
          <p:nvPr>
            <p:ph type="sldImg"/>
          </p:nvPr>
        </p:nvSpPr>
        <p:spPr>
          <a:ln/>
        </p:spPr>
      </p:sp>
      <p:sp>
        <p:nvSpPr>
          <p:cNvPr id="6246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444349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4400" i="1">
                <a:solidFill>
                  <a:schemeClr val="tx2"/>
                </a:solidFill>
                <a:latin typeface="Times New Roman" panose="02020603050405020304" pitchFamily="18" charset="0"/>
              </a:defRPr>
            </a:lvl1pPr>
            <a:lvl2pPr marL="742950" indent="-285750" defTabSz="931863">
              <a:defRPr kumimoji="1" sz="4400" i="1">
                <a:solidFill>
                  <a:schemeClr val="tx2"/>
                </a:solidFill>
                <a:latin typeface="Times New Roman" panose="02020603050405020304" pitchFamily="18" charset="0"/>
              </a:defRPr>
            </a:lvl2pPr>
            <a:lvl3pPr marL="1143000" indent="-228600" defTabSz="931863">
              <a:defRPr kumimoji="1" sz="4400" i="1">
                <a:solidFill>
                  <a:schemeClr val="tx2"/>
                </a:solidFill>
                <a:latin typeface="Times New Roman" panose="02020603050405020304" pitchFamily="18" charset="0"/>
              </a:defRPr>
            </a:lvl3pPr>
            <a:lvl4pPr marL="1600200" indent="-228600" defTabSz="931863">
              <a:defRPr kumimoji="1" sz="4400" i="1">
                <a:solidFill>
                  <a:schemeClr val="tx2"/>
                </a:solidFill>
                <a:latin typeface="Times New Roman" panose="02020603050405020304" pitchFamily="18" charset="0"/>
              </a:defRPr>
            </a:lvl4pPr>
            <a:lvl5pPr marL="2057400" indent="-228600" defTabSz="931863">
              <a:defRPr kumimoji="1" sz="4400" i="1">
                <a:solidFill>
                  <a:schemeClr val="tx2"/>
                </a:solidFill>
                <a:latin typeface="Times New Roman" panose="02020603050405020304" pitchFamily="18" charset="0"/>
              </a:defRPr>
            </a:lvl5pPr>
            <a:lvl6pPr marL="25146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57F520B2-76FB-422E-9358-07D9F5F6EE83}" type="slidenum">
              <a:rPr kumimoji="0" lang="en-US" altLang="en-US" sz="1200" i="0">
                <a:solidFill>
                  <a:schemeClr val="tx1"/>
                </a:solidFill>
                <a:latin typeface="Tahoma" panose="020B0604030504040204" pitchFamily="34" charset="0"/>
              </a:rPr>
              <a:pPr/>
              <a:t>18</a:t>
            </a:fld>
            <a:endParaRPr kumimoji="0" lang="en-US" altLang="en-US" sz="1200" i="0">
              <a:solidFill>
                <a:schemeClr val="tx1"/>
              </a:solidFill>
              <a:latin typeface="Tahoma" panose="020B0604030504040204" pitchFamily="34" charset="0"/>
            </a:endParaRPr>
          </a:p>
        </p:txBody>
      </p:sp>
      <p:sp>
        <p:nvSpPr>
          <p:cNvPr id="62467" name="Rectangle 1026"/>
          <p:cNvSpPr>
            <a:spLocks noGrp="1" noRot="1" noChangeAspect="1" noChangeArrowheads="1" noTextEdit="1"/>
          </p:cNvSpPr>
          <p:nvPr>
            <p:ph type="sldImg"/>
          </p:nvPr>
        </p:nvSpPr>
        <p:spPr>
          <a:ln/>
        </p:spPr>
      </p:sp>
      <p:sp>
        <p:nvSpPr>
          <p:cNvPr id="6246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379479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4400" i="1">
                <a:solidFill>
                  <a:schemeClr val="tx2"/>
                </a:solidFill>
                <a:latin typeface="Times New Roman" panose="02020603050405020304" pitchFamily="18" charset="0"/>
              </a:defRPr>
            </a:lvl1pPr>
            <a:lvl2pPr marL="742950" indent="-285750" defTabSz="931863">
              <a:defRPr kumimoji="1" sz="4400" i="1">
                <a:solidFill>
                  <a:schemeClr val="tx2"/>
                </a:solidFill>
                <a:latin typeface="Times New Roman" panose="02020603050405020304" pitchFamily="18" charset="0"/>
              </a:defRPr>
            </a:lvl2pPr>
            <a:lvl3pPr marL="1143000" indent="-228600" defTabSz="931863">
              <a:defRPr kumimoji="1" sz="4400" i="1">
                <a:solidFill>
                  <a:schemeClr val="tx2"/>
                </a:solidFill>
                <a:latin typeface="Times New Roman" panose="02020603050405020304" pitchFamily="18" charset="0"/>
              </a:defRPr>
            </a:lvl3pPr>
            <a:lvl4pPr marL="1600200" indent="-228600" defTabSz="931863">
              <a:defRPr kumimoji="1" sz="4400" i="1">
                <a:solidFill>
                  <a:schemeClr val="tx2"/>
                </a:solidFill>
                <a:latin typeface="Times New Roman" panose="02020603050405020304" pitchFamily="18" charset="0"/>
              </a:defRPr>
            </a:lvl4pPr>
            <a:lvl5pPr marL="2057400" indent="-228600" defTabSz="931863">
              <a:defRPr kumimoji="1" sz="4400" i="1">
                <a:solidFill>
                  <a:schemeClr val="tx2"/>
                </a:solidFill>
                <a:latin typeface="Times New Roman" panose="02020603050405020304" pitchFamily="18" charset="0"/>
              </a:defRPr>
            </a:lvl5pPr>
            <a:lvl6pPr marL="25146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F16175B1-9934-4869-99AC-58731643637F}" type="slidenum">
              <a:rPr kumimoji="0" lang="en-US" altLang="en-US" sz="1200" i="0">
                <a:solidFill>
                  <a:schemeClr val="tx1"/>
                </a:solidFill>
                <a:latin typeface="Tahoma" panose="020B0604030504040204" pitchFamily="34" charset="0"/>
              </a:rPr>
              <a:pPr/>
              <a:t>19</a:t>
            </a:fld>
            <a:endParaRPr kumimoji="0" lang="en-US" altLang="en-US" sz="1200" i="0">
              <a:solidFill>
                <a:schemeClr val="tx1"/>
              </a:solidFill>
              <a:latin typeface="Tahoma" panose="020B0604030504040204" pitchFamily="34" charset="0"/>
            </a:endParaRPr>
          </a:p>
        </p:txBody>
      </p:sp>
      <p:sp>
        <p:nvSpPr>
          <p:cNvPr id="63491" name="Rectangle 1026"/>
          <p:cNvSpPr>
            <a:spLocks noGrp="1" noRot="1" noChangeAspect="1" noChangeArrowheads="1" noTextEdit="1"/>
          </p:cNvSpPr>
          <p:nvPr>
            <p:ph type="sldImg"/>
          </p:nvPr>
        </p:nvSpPr>
        <p:spPr>
          <a:ln/>
        </p:spPr>
      </p:sp>
      <p:sp>
        <p:nvSpPr>
          <p:cNvPr id="6349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619236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4400" i="1">
                <a:solidFill>
                  <a:schemeClr val="tx2"/>
                </a:solidFill>
                <a:latin typeface="Times New Roman" panose="02020603050405020304" pitchFamily="18" charset="0"/>
              </a:defRPr>
            </a:lvl1pPr>
            <a:lvl2pPr marL="742950" indent="-285750" defTabSz="931863">
              <a:defRPr kumimoji="1" sz="4400" i="1">
                <a:solidFill>
                  <a:schemeClr val="tx2"/>
                </a:solidFill>
                <a:latin typeface="Times New Roman" panose="02020603050405020304" pitchFamily="18" charset="0"/>
              </a:defRPr>
            </a:lvl2pPr>
            <a:lvl3pPr marL="1143000" indent="-228600" defTabSz="931863">
              <a:defRPr kumimoji="1" sz="4400" i="1">
                <a:solidFill>
                  <a:schemeClr val="tx2"/>
                </a:solidFill>
                <a:latin typeface="Times New Roman" panose="02020603050405020304" pitchFamily="18" charset="0"/>
              </a:defRPr>
            </a:lvl3pPr>
            <a:lvl4pPr marL="1600200" indent="-228600" defTabSz="931863">
              <a:defRPr kumimoji="1" sz="4400" i="1">
                <a:solidFill>
                  <a:schemeClr val="tx2"/>
                </a:solidFill>
                <a:latin typeface="Times New Roman" panose="02020603050405020304" pitchFamily="18" charset="0"/>
              </a:defRPr>
            </a:lvl4pPr>
            <a:lvl5pPr marL="2057400" indent="-228600" defTabSz="931863">
              <a:defRPr kumimoji="1" sz="4400" i="1">
                <a:solidFill>
                  <a:schemeClr val="tx2"/>
                </a:solidFill>
                <a:latin typeface="Times New Roman" panose="02020603050405020304" pitchFamily="18" charset="0"/>
              </a:defRPr>
            </a:lvl5pPr>
            <a:lvl6pPr marL="25146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7F65F74A-2CB1-4634-B71D-96BFF34CAD01}" type="slidenum">
              <a:rPr kumimoji="0" lang="en-US" altLang="en-US" sz="1200" i="0">
                <a:solidFill>
                  <a:schemeClr val="tx1"/>
                </a:solidFill>
                <a:latin typeface="Tahoma" panose="020B0604030504040204" pitchFamily="34" charset="0"/>
              </a:rPr>
              <a:pPr/>
              <a:t>2</a:t>
            </a:fld>
            <a:endParaRPr kumimoji="0" lang="en-US" altLang="en-US" sz="1200" i="0">
              <a:solidFill>
                <a:schemeClr val="tx1"/>
              </a:solidFill>
              <a:latin typeface="Tahoma" panose="020B0604030504040204" pitchFamily="34" charset="0"/>
            </a:endParaRPr>
          </a:p>
        </p:txBody>
      </p:sp>
      <p:sp>
        <p:nvSpPr>
          <p:cNvPr id="45059" name="Rectangle 1026"/>
          <p:cNvSpPr>
            <a:spLocks noGrp="1" noRot="1" noChangeAspect="1" noChangeArrowheads="1" noTextEdit="1"/>
          </p:cNvSpPr>
          <p:nvPr>
            <p:ph type="sldImg"/>
          </p:nvPr>
        </p:nvSpPr>
        <p:spPr>
          <a:solidFill>
            <a:srgbClr val="FFFFFF"/>
          </a:solidFill>
          <a:ln/>
        </p:spPr>
      </p:sp>
      <p:sp>
        <p:nvSpPr>
          <p:cNvPr id="45060" name="Rectangle 1027"/>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692948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4400" i="1">
                <a:solidFill>
                  <a:schemeClr val="tx2"/>
                </a:solidFill>
                <a:latin typeface="Times New Roman" panose="02020603050405020304" pitchFamily="18" charset="0"/>
              </a:defRPr>
            </a:lvl1pPr>
            <a:lvl2pPr marL="742950" indent="-285750" defTabSz="931863">
              <a:defRPr kumimoji="1" sz="4400" i="1">
                <a:solidFill>
                  <a:schemeClr val="tx2"/>
                </a:solidFill>
                <a:latin typeface="Times New Roman" panose="02020603050405020304" pitchFamily="18" charset="0"/>
              </a:defRPr>
            </a:lvl2pPr>
            <a:lvl3pPr marL="1143000" indent="-228600" defTabSz="931863">
              <a:defRPr kumimoji="1" sz="4400" i="1">
                <a:solidFill>
                  <a:schemeClr val="tx2"/>
                </a:solidFill>
                <a:latin typeface="Times New Roman" panose="02020603050405020304" pitchFamily="18" charset="0"/>
              </a:defRPr>
            </a:lvl3pPr>
            <a:lvl4pPr marL="1600200" indent="-228600" defTabSz="931863">
              <a:defRPr kumimoji="1" sz="4400" i="1">
                <a:solidFill>
                  <a:schemeClr val="tx2"/>
                </a:solidFill>
                <a:latin typeface="Times New Roman" panose="02020603050405020304" pitchFamily="18" charset="0"/>
              </a:defRPr>
            </a:lvl4pPr>
            <a:lvl5pPr marL="2057400" indent="-228600" defTabSz="931863">
              <a:defRPr kumimoji="1" sz="4400" i="1">
                <a:solidFill>
                  <a:schemeClr val="tx2"/>
                </a:solidFill>
                <a:latin typeface="Times New Roman" panose="02020603050405020304" pitchFamily="18" charset="0"/>
              </a:defRPr>
            </a:lvl5pPr>
            <a:lvl6pPr marL="25146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F6F9C148-5094-45FC-B490-0A67D29576E9}" type="slidenum">
              <a:rPr kumimoji="0" lang="en-US" altLang="en-US" sz="1200" i="0">
                <a:solidFill>
                  <a:schemeClr val="tx1"/>
                </a:solidFill>
                <a:latin typeface="Tahoma" panose="020B0604030504040204" pitchFamily="34" charset="0"/>
              </a:rPr>
              <a:pPr/>
              <a:t>20</a:t>
            </a:fld>
            <a:endParaRPr kumimoji="0" lang="en-US" altLang="en-US" sz="1200" i="0">
              <a:solidFill>
                <a:schemeClr val="tx1"/>
              </a:solidFill>
              <a:latin typeface="Tahoma" panose="020B0604030504040204" pitchFamily="34" charset="0"/>
            </a:endParaRPr>
          </a:p>
        </p:txBody>
      </p:sp>
      <p:sp>
        <p:nvSpPr>
          <p:cNvPr id="64515" name="Rectangle 1026"/>
          <p:cNvSpPr>
            <a:spLocks noGrp="1" noRot="1" noChangeAspect="1" noChangeArrowheads="1" noTextEdit="1"/>
          </p:cNvSpPr>
          <p:nvPr>
            <p:ph type="sldImg"/>
          </p:nvPr>
        </p:nvSpPr>
        <p:spPr>
          <a:ln/>
        </p:spPr>
      </p:sp>
      <p:sp>
        <p:nvSpPr>
          <p:cNvPr id="64516"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475294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4400" i="1">
                <a:solidFill>
                  <a:schemeClr val="tx2"/>
                </a:solidFill>
                <a:latin typeface="Times New Roman" panose="02020603050405020304" pitchFamily="18" charset="0"/>
              </a:defRPr>
            </a:lvl1pPr>
            <a:lvl2pPr marL="742950" indent="-285750" defTabSz="931863">
              <a:defRPr kumimoji="1" sz="4400" i="1">
                <a:solidFill>
                  <a:schemeClr val="tx2"/>
                </a:solidFill>
                <a:latin typeface="Times New Roman" panose="02020603050405020304" pitchFamily="18" charset="0"/>
              </a:defRPr>
            </a:lvl2pPr>
            <a:lvl3pPr marL="1143000" indent="-228600" defTabSz="931863">
              <a:defRPr kumimoji="1" sz="4400" i="1">
                <a:solidFill>
                  <a:schemeClr val="tx2"/>
                </a:solidFill>
                <a:latin typeface="Times New Roman" panose="02020603050405020304" pitchFamily="18" charset="0"/>
              </a:defRPr>
            </a:lvl3pPr>
            <a:lvl4pPr marL="1600200" indent="-228600" defTabSz="931863">
              <a:defRPr kumimoji="1" sz="4400" i="1">
                <a:solidFill>
                  <a:schemeClr val="tx2"/>
                </a:solidFill>
                <a:latin typeface="Times New Roman" panose="02020603050405020304" pitchFamily="18" charset="0"/>
              </a:defRPr>
            </a:lvl4pPr>
            <a:lvl5pPr marL="2057400" indent="-228600" defTabSz="931863">
              <a:defRPr kumimoji="1" sz="4400" i="1">
                <a:solidFill>
                  <a:schemeClr val="tx2"/>
                </a:solidFill>
                <a:latin typeface="Times New Roman" panose="02020603050405020304" pitchFamily="18" charset="0"/>
              </a:defRPr>
            </a:lvl5pPr>
            <a:lvl6pPr marL="25146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23965FBD-3591-4EA6-ACC8-55C0FD0C4331}" type="slidenum">
              <a:rPr kumimoji="0" lang="en-US" altLang="en-US" sz="1200" i="0">
                <a:solidFill>
                  <a:schemeClr val="tx1"/>
                </a:solidFill>
                <a:latin typeface="Tahoma" panose="020B0604030504040204" pitchFamily="34" charset="0"/>
              </a:rPr>
              <a:pPr/>
              <a:t>21</a:t>
            </a:fld>
            <a:endParaRPr kumimoji="0" lang="en-US" altLang="en-US" sz="1200" i="0">
              <a:solidFill>
                <a:schemeClr val="tx1"/>
              </a:solidFill>
              <a:latin typeface="Tahoma" panose="020B0604030504040204" pitchFamily="34" charset="0"/>
            </a:endParaRPr>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792605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4400" i="1">
                <a:solidFill>
                  <a:schemeClr val="tx2"/>
                </a:solidFill>
                <a:latin typeface="Times New Roman" panose="02020603050405020304" pitchFamily="18" charset="0"/>
              </a:defRPr>
            </a:lvl1pPr>
            <a:lvl2pPr marL="742950" indent="-285750" defTabSz="931863">
              <a:defRPr kumimoji="1" sz="4400" i="1">
                <a:solidFill>
                  <a:schemeClr val="tx2"/>
                </a:solidFill>
                <a:latin typeface="Times New Roman" panose="02020603050405020304" pitchFamily="18" charset="0"/>
              </a:defRPr>
            </a:lvl2pPr>
            <a:lvl3pPr marL="1143000" indent="-228600" defTabSz="931863">
              <a:defRPr kumimoji="1" sz="4400" i="1">
                <a:solidFill>
                  <a:schemeClr val="tx2"/>
                </a:solidFill>
                <a:latin typeface="Times New Roman" panose="02020603050405020304" pitchFamily="18" charset="0"/>
              </a:defRPr>
            </a:lvl3pPr>
            <a:lvl4pPr marL="1600200" indent="-228600" defTabSz="931863">
              <a:defRPr kumimoji="1" sz="4400" i="1">
                <a:solidFill>
                  <a:schemeClr val="tx2"/>
                </a:solidFill>
                <a:latin typeface="Times New Roman" panose="02020603050405020304" pitchFamily="18" charset="0"/>
              </a:defRPr>
            </a:lvl4pPr>
            <a:lvl5pPr marL="2057400" indent="-228600" defTabSz="931863">
              <a:defRPr kumimoji="1" sz="4400" i="1">
                <a:solidFill>
                  <a:schemeClr val="tx2"/>
                </a:solidFill>
                <a:latin typeface="Times New Roman" panose="02020603050405020304" pitchFamily="18" charset="0"/>
              </a:defRPr>
            </a:lvl5pPr>
            <a:lvl6pPr marL="25146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CF195CB6-9833-443D-A81D-A7D211E877CA}" type="slidenum">
              <a:rPr kumimoji="0" lang="en-US" altLang="en-US" sz="1200" i="0">
                <a:solidFill>
                  <a:schemeClr val="tx1"/>
                </a:solidFill>
                <a:latin typeface="Tahoma" panose="020B0604030504040204" pitchFamily="34" charset="0"/>
              </a:rPr>
              <a:pPr/>
              <a:t>3</a:t>
            </a:fld>
            <a:endParaRPr kumimoji="0" lang="en-US" altLang="en-US" sz="1200" i="0">
              <a:solidFill>
                <a:schemeClr val="tx1"/>
              </a:solidFill>
              <a:latin typeface="Tahoma" panose="020B0604030504040204" pitchFamily="3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1863">
              <a:spcBef>
                <a:spcPct val="0"/>
              </a:spcBef>
            </a:pPr>
            <a:endParaRPr kumimoji="1" lang="en-US" altLang="en-US" sz="2400" smtClean="0">
              <a:latin typeface="Times New Roman" panose="02020603050405020304" pitchFamily="18" charset="0"/>
            </a:endParaRPr>
          </a:p>
        </p:txBody>
      </p:sp>
    </p:spTree>
    <p:extLst>
      <p:ext uri="{BB962C8B-B14F-4D97-AF65-F5344CB8AC3E}">
        <p14:creationId xmlns:p14="http://schemas.microsoft.com/office/powerpoint/2010/main" val="1281565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4400" i="1">
                <a:solidFill>
                  <a:schemeClr val="tx2"/>
                </a:solidFill>
                <a:latin typeface="Times New Roman" panose="02020603050405020304" pitchFamily="18" charset="0"/>
              </a:defRPr>
            </a:lvl1pPr>
            <a:lvl2pPr marL="742950" indent="-285750" defTabSz="931863">
              <a:defRPr kumimoji="1" sz="4400" i="1">
                <a:solidFill>
                  <a:schemeClr val="tx2"/>
                </a:solidFill>
                <a:latin typeface="Times New Roman" panose="02020603050405020304" pitchFamily="18" charset="0"/>
              </a:defRPr>
            </a:lvl2pPr>
            <a:lvl3pPr marL="1143000" indent="-228600" defTabSz="931863">
              <a:defRPr kumimoji="1" sz="4400" i="1">
                <a:solidFill>
                  <a:schemeClr val="tx2"/>
                </a:solidFill>
                <a:latin typeface="Times New Roman" panose="02020603050405020304" pitchFamily="18" charset="0"/>
              </a:defRPr>
            </a:lvl3pPr>
            <a:lvl4pPr marL="1600200" indent="-228600" defTabSz="931863">
              <a:defRPr kumimoji="1" sz="4400" i="1">
                <a:solidFill>
                  <a:schemeClr val="tx2"/>
                </a:solidFill>
                <a:latin typeface="Times New Roman" panose="02020603050405020304" pitchFamily="18" charset="0"/>
              </a:defRPr>
            </a:lvl4pPr>
            <a:lvl5pPr marL="2057400" indent="-228600" defTabSz="931863">
              <a:defRPr kumimoji="1" sz="4400" i="1">
                <a:solidFill>
                  <a:schemeClr val="tx2"/>
                </a:solidFill>
                <a:latin typeface="Times New Roman" panose="02020603050405020304" pitchFamily="18" charset="0"/>
              </a:defRPr>
            </a:lvl5pPr>
            <a:lvl6pPr marL="25146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8B6FC011-146D-4FF5-8C3E-FCF683CB0537}" type="slidenum">
              <a:rPr kumimoji="0" lang="en-US" altLang="en-US" sz="1200" i="0">
                <a:solidFill>
                  <a:schemeClr val="tx1"/>
                </a:solidFill>
                <a:latin typeface="Tahoma" panose="020B0604030504040204" pitchFamily="34" charset="0"/>
              </a:rPr>
              <a:pPr/>
              <a:t>4</a:t>
            </a:fld>
            <a:endParaRPr kumimoji="0" lang="en-US" altLang="en-US" sz="1200" i="0">
              <a:solidFill>
                <a:schemeClr val="tx1"/>
              </a:solidFill>
              <a:latin typeface="Tahoma" panose="020B0604030504040204" pitchFamily="34" charset="0"/>
            </a:endParaRPr>
          </a:p>
        </p:txBody>
      </p:sp>
      <p:sp>
        <p:nvSpPr>
          <p:cNvPr id="47107" name="Rectangle 1026"/>
          <p:cNvSpPr>
            <a:spLocks noGrp="1" noRot="1" noChangeAspect="1" noChangeArrowheads="1" noTextEdit="1"/>
          </p:cNvSpPr>
          <p:nvPr>
            <p:ph type="sldImg"/>
          </p:nvPr>
        </p:nvSpPr>
        <p:spPr>
          <a:ln/>
        </p:spPr>
      </p:sp>
      <p:sp>
        <p:nvSpPr>
          <p:cNvPr id="4710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6699347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4400" i="1">
                <a:solidFill>
                  <a:schemeClr val="tx2"/>
                </a:solidFill>
                <a:latin typeface="Times New Roman" panose="02020603050405020304" pitchFamily="18" charset="0"/>
              </a:defRPr>
            </a:lvl1pPr>
            <a:lvl2pPr marL="742950" indent="-285750" defTabSz="931863">
              <a:defRPr kumimoji="1" sz="4400" i="1">
                <a:solidFill>
                  <a:schemeClr val="tx2"/>
                </a:solidFill>
                <a:latin typeface="Times New Roman" panose="02020603050405020304" pitchFamily="18" charset="0"/>
              </a:defRPr>
            </a:lvl2pPr>
            <a:lvl3pPr marL="1143000" indent="-228600" defTabSz="931863">
              <a:defRPr kumimoji="1" sz="4400" i="1">
                <a:solidFill>
                  <a:schemeClr val="tx2"/>
                </a:solidFill>
                <a:latin typeface="Times New Roman" panose="02020603050405020304" pitchFamily="18" charset="0"/>
              </a:defRPr>
            </a:lvl3pPr>
            <a:lvl4pPr marL="1600200" indent="-228600" defTabSz="931863">
              <a:defRPr kumimoji="1" sz="4400" i="1">
                <a:solidFill>
                  <a:schemeClr val="tx2"/>
                </a:solidFill>
                <a:latin typeface="Times New Roman" panose="02020603050405020304" pitchFamily="18" charset="0"/>
              </a:defRPr>
            </a:lvl4pPr>
            <a:lvl5pPr marL="2057400" indent="-228600" defTabSz="931863">
              <a:defRPr kumimoji="1" sz="4400" i="1">
                <a:solidFill>
                  <a:schemeClr val="tx2"/>
                </a:solidFill>
                <a:latin typeface="Times New Roman" panose="02020603050405020304" pitchFamily="18" charset="0"/>
              </a:defRPr>
            </a:lvl5pPr>
            <a:lvl6pPr marL="25146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A66665F7-65CA-48BA-AF29-EDAB5F633E7E}" type="slidenum">
              <a:rPr kumimoji="0" lang="en-US" altLang="en-US" sz="1200" i="0">
                <a:solidFill>
                  <a:schemeClr val="tx1"/>
                </a:solidFill>
                <a:latin typeface="Tahoma" panose="020B0604030504040204" pitchFamily="34" charset="0"/>
              </a:rPr>
              <a:pPr/>
              <a:t>5</a:t>
            </a:fld>
            <a:endParaRPr kumimoji="0" lang="en-US" altLang="en-US" sz="1200" i="0">
              <a:solidFill>
                <a:schemeClr val="tx1"/>
              </a:solidFill>
              <a:latin typeface="Tahoma" panose="020B0604030504040204" pitchFamily="34" charset="0"/>
            </a:endParaRPr>
          </a:p>
        </p:txBody>
      </p:sp>
      <p:sp>
        <p:nvSpPr>
          <p:cNvPr id="48131" name="Rectangle 2"/>
          <p:cNvSpPr>
            <a:spLocks noGrp="1" noRot="1" noChangeAspect="1" noChangeArrowheads="1" noTextEdit="1"/>
          </p:cNvSpPr>
          <p:nvPr>
            <p:ph type="sldImg"/>
          </p:nvPr>
        </p:nvSpPr>
        <p:spPr>
          <a:solidFill>
            <a:srgbClr val="FFFFFF"/>
          </a:solidFill>
          <a:ln/>
        </p:spPr>
      </p:sp>
      <p:sp>
        <p:nvSpPr>
          <p:cNvPr id="48132"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71719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4400" i="1">
                <a:solidFill>
                  <a:schemeClr val="tx2"/>
                </a:solidFill>
                <a:latin typeface="Times New Roman" panose="02020603050405020304" pitchFamily="18" charset="0"/>
              </a:defRPr>
            </a:lvl1pPr>
            <a:lvl2pPr marL="742950" indent="-285750" defTabSz="931863">
              <a:defRPr kumimoji="1" sz="4400" i="1">
                <a:solidFill>
                  <a:schemeClr val="tx2"/>
                </a:solidFill>
                <a:latin typeface="Times New Roman" panose="02020603050405020304" pitchFamily="18" charset="0"/>
              </a:defRPr>
            </a:lvl2pPr>
            <a:lvl3pPr marL="1143000" indent="-228600" defTabSz="931863">
              <a:defRPr kumimoji="1" sz="4400" i="1">
                <a:solidFill>
                  <a:schemeClr val="tx2"/>
                </a:solidFill>
                <a:latin typeface="Times New Roman" panose="02020603050405020304" pitchFamily="18" charset="0"/>
              </a:defRPr>
            </a:lvl3pPr>
            <a:lvl4pPr marL="1600200" indent="-228600" defTabSz="931863">
              <a:defRPr kumimoji="1" sz="4400" i="1">
                <a:solidFill>
                  <a:schemeClr val="tx2"/>
                </a:solidFill>
                <a:latin typeface="Times New Roman" panose="02020603050405020304" pitchFamily="18" charset="0"/>
              </a:defRPr>
            </a:lvl4pPr>
            <a:lvl5pPr marL="2057400" indent="-228600" defTabSz="931863">
              <a:defRPr kumimoji="1" sz="4400" i="1">
                <a:solidFill>
                  <a:schemeClr val="tx2"/>
                </a:solidFill>
                <a:latin typeface="Times New Roman" panose="02020603050405020304" pitchFamily="18" charset="0"/>
              </a:defRPr>
            </a:lvl5pPr>
            <a:lvl6pPr marL="25146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62D81218-0E3A-4D05-B20F-57813D05363D}" type="slidenum">
              <a:rPr kumimoji="0" lang="en-US" altLang="en-US" sz="1200" i="0">
                <a:solidFill>
                  <a:schemeClr val="tx1"/>
                </a:solidFill>
                <a:latin typeface="Tahoma" panose="020B0604030504040204" pitchFamily="34" charset="0"/>
              </a:rPr>
              <a:pPr/>
              <a:t>6</a:t>
            </a:fld>
            <a:endParaRPr kumimoji="0" lang="en-US" altLang="en-US" sz="1200" i="0">
              <a:solidFill>
                <a:schemeClr val="tx1"/>
              </a:solidFill>
              <a:latin typeface="Tahoma" panose="020B0604030504040204" pitchFamily="34" charset="0"/>
            </a:endParaRPr>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solidFill>
            <a:srgbClr val="FFFFFF"/>
          </a:solidFill>
          <a:ln>
            <a:solidFill>
              <a:srgbClr val="000000"/>
            </a:solidFill>
          </a:ln>
        </p:spPr>
        <p:txBody>
          <a:bodyPr/>
          <a:lstStyle/>
          <a:p>
            <a:r>
              <a:rPr lang="en-US" altLang="en-US" smtClean="0">
                <a:latin typeface="Times New Roman" panose="02020603050405020304" pitchFamily="18" charset="0"/>
              </a:rPr>
              <a:t>State v. Shein, 283 N.J.Super 588 (App. Div. 1995)</a:t>
            </a:r>
          </a:p>
        </p:txBody>
      </p:sp>
    </p:spTree>
    <p:extLst>
      <p:ext uri="{BB962C8B-B14F-4D97-AF65-F5344CB8AC3E}">
        <p14:creationId xmlns:p14="http://schemas.microsoft.com/office/powerpoint/2010/main" val="2612603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4400" i="1">
                <a:solidFill>
                  <a:schemeClr val="tx2"/>
                </a:solidFill>
                <a:latin typeface="Times New Roman" panose="02020603050405020304" pitchFamily="18" charset="0"/>
              </a:defRPr>
            </a:lvl1pPr>
            <a:lvl2pPr marL="742950" indent="-285750" defTabSz="931863">
              <a:defRPr kumimoji="1" sz="4400" i="1">
                <a:solidFill>
                  <a:schemeClr val="tx2"/>
                </a:solidFill>
                <a:latin typeface="Times New Roman" panose="02020603050405020304" pitchFamily="18" charset="0"/>
              </a:defRPr>
            </a:lvl2pPr>
            <a:lvl3pPr marL="1143000" indent="-228600" defTabSz="931863">
              <a:defRPr kumimoji="1" sz="4400" i="1">
                <a:solidFill>
                  <a:schemeClr val="tx2"/>
                </a:solidFill>
                <a:latin typeface="Times New Roman" panose="02020603050405020304" pitchFamily="18" charset="0"/>
              </a:defRPr>
            </a:lvl3pPr>
            <a:lvl4pPr marL="1600200" indent="-228600" defTabSz="931863">
              <a:defRPr kumimoji="1" sz="4400" i="1">
                <a:solidFill>
                  <a:schemeClr val="tx2"/>
                </a:solidFill>
                <a:latin typeface="Times New Roman" panose="02020603050405020304" pitchFamily="18" charset="0"/>
              </a:defRPr>
            </a:lvl4pPr>
            <a:lvl5pPr marL="2057400" indent="-228600" defTabSz="931863">
              <a:defRPr kumimoji="1" sz="4400" i="1">
                <a:solidFill>
                  <a:schemeClr val="tx2"/>
                </a:solidFill>
                <a:latin typeface="Times New Roman" panose="02020603050405020304" pitchFamily="18" charset="0"/>
              </a:defRPr>
            </a:lvl5pPr>
            <a:lvl6pPr marL="25146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4A1649FB-26D4-4763-82EA-AC0B6264B0E5}" type="slidenum">
              <a:rPr kumimoji="0" lang="en-US" altLang="en-US" sz="1200" i="0">
                <a:solidFill>
                  <a:schemeClr val="tx1"/>
                </a:solidFill>
                <a:latin typeface="Tahoma" panose="020B0604030504040204" pitchFamily="34" charset="0"/>
              </a:rPr>
              <a:pPr/>
              <a:t>7</a:t>
            </a:fld>
            <a:endParaRPr kumimoji="0" lang="en-US" altLang="en-US" sz="1200" i="0">
              <a:solidFill>
                <a:schemeClr val="tx1"/>
              </a:solidFill>
              <a:latin typeface="Tahoma" panose="020B0604030504040204" pitchFamily="34" charset="0"/>
            </a:endParaRPr>
          </a:p>
        </p:txBody>
      </p:sp>
      <p:sp>
        <p:nvSpPr>
          <p:cNvPr id="50179" name="Rectangle 2"/>
          <p:cNvSpPr>
            <a:spLocks noGrp="1" noRot="1" noChangeAspect="1" noChangeArrowheads="1" noTextEdit="1"/>
          </p:cNvSpPr>
          <p:nvPr>
            <p:ph type="sldImg"/>
          </p:nvPr>
        </p:nvSpPr>
        <p:spPr>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62618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4400" i="1">
                <a:solidFill>
                  <a:schemeClr val="tx2"/>
                </a:solidFill>
                <a:latin typeface="Times New Roman" panose="02020603050405020304" pitchFamily="18" charset="0"/>
              </a:defRPr>
            </a:lvl1pPr>
            <a:lvl2pPr marL="742950" indent="-285750" defTabSz="931863">
              <a:defRPr kumimoji="1" sz="4400" i="1">
                <a:solidFill>
                  <a:schemeClr val="tx2"/>
                </a:solidFill>
                <a:latin typeface="Times New Roman" panose="02020603050405020304" pitchFamily="18" charset="0"/>
              </a:defRPr>
            </a:lvl2pPr>
            <a:lvl3pPr marL="1143000" indent="-228600" defTabSz="931863">
              <a:defRPr kumimoji="1" sz="4400" i="1">
                <a:solidFill>
                  <a:schemeClr val="tx2"/>
                </a:solidFill>
                <a:latin typeface="Times New Roman" panose="02020603050405020304" pitchFamily="18" charset="0"/>
              </a:defRPr>
            </a:lvl3pPr>
            <a:lvl4pPr marL="1600200" indent="-228600" defTabSz="931863">
              <a:defRPr kumimoji="1" sz="4400" i="1">
                <a:solidFill>
                  <a:schemeClr val="tx2"/>
                </a:solidFill>
                <a:latin typeface="Times New Roman" panose="02020603050405020304" pitchFamily="18" charset="0"/>
              </a:defRPr>
            </a:lvl4pPr>
            <a:lvl5pPr marL="2057400" indent="-228600" defTabSz="931863">
              <a:defRPr kumimoji="1" sz="4400" i="1">
                <a:solidFill>
                  <a:schemeClr val="tx2"/>
                </a:solidFill>
                <a:latin typeface="Times New Roman" panose="02020603050405020304" pitchFamily="18" charset="0"/>
              </a:defRPr>
            </a:lvl5pPr>
            <a:lvl6pPr marL="25146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1701B1F8-9BDB-4442-A3A7-63CE2AD20E8D}" type="slidenum">
              <a:rPr kumimoji="0" lang="en-US" altLang="en-US" sz="1200" i="0">
                <a:solidFill>
                  <a:schemeClr val="tx1"/>
                </a:solidFill>
                <a:latin typeface="Tahoma" panose="020B0604030504040204" pitchFamily="34" charset="0"/>
              </a:rPr>
              <a:pPr/>
              <a:t>8</a:t>
            </a:fld>
            <a:endParaRPr kumimoji="0" lang="en-US" altLang="en-US" sz="1200" i="0">
              <a:solidFill>
                <a:schemeClr val="tx1"/>
              </a:solidFill>
              <a:latin typeface="Tahoma" panose="020B0604030504040204"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rPr>
              <a:t>Idea is to obtain value free from influences on value resulting from “the Project”</a:t>
            </a:r>
          </a:p>
          <a:p>
            <a:endParaRPr lang="en-US" altLang="en-US" smtClean="0">
              <a:latin typeface="Times New Roman" panose="02020603050405020304" pitchFamily="18" charset="0"/>
            </a:endParaRPr>
          </a:p>
          <a:p>
            <a:r>
              <a:rPr lang="en-US" altLang="en-US" smtClean="0">
                <a:latin typeface="Times New Roman" panose="02020603050405020304" pitchFamily="18" charset="0"/>
              </a:rPr>
              <a:t>Value might rise or fall</a:t>
            </a:r>
          </a:p>
          <a:p>
            <a:r>
              <a:rPr lang="en-US" altLang="en-US" smtClean="0">
                <a:latin typeface="Times New Roman" panose="02020603050405020304" pitchFamily="18" charset="0"/>
              </a:rPr>
              <a:t>What is “the Project” – AC example, Hyman example</a:t>
            </a:r>
          </a:p>
          <a:p>
            <a:r>
              <a:rPr lang="en-US" altLang="en-US" smtClean="0">
                <a:latin typeface="Times New Roman" panose="02020603050405020304" pitchFamily="18" charset="0"/>
              </a:rPr>
              <a:t>Does the taking need to be a “redevelopment” taking to trigger project influence of redevelopment plan?</a:t>
            </a:r>
          </a:p>
          <a:p>
            <a:endParaRPr lang="en-US" altLang="en-US" smtClean="0">
              <a:latin typeface="Times New Roman" panose="02020603050405020304" pitchFamily="18" charset="0"/>
            </a:endParaRPr>
          </a:p>
          <a:p>
            <a:r>
              <a:rPr lang="en-US" altLang="en-US" smtClean="0">
                <a:latin typeface="Times New Roman" panose="02020603050405020304" pitchFamily="18" charset="0"/>
              </a:rPr>
              <a:t>Does project make it more difficult to find “true”, unaffected market</a:t>
            </a:r>
          </a:p>
        </p:txBody>
      </p:sp>
    </p:spTree>
    <p:extLst>
      <p:ext uri="{BB962C8B-B14F-4D97-AF65-F5344CB8AC3E}">
        <p14:creationId xmlns:p14="http://schemas.microsoft.com/office/powerpoint/2010/main" val="1875915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kumimoji="1" sz="4400" i="1">
                <a:solidFill>
                  <a:schemeClr val="tx2"/>
                </a:solidFill>
                <a:latin typeface="Times New Roman" panose="02020603050405020304" pitchFamily="18" charset="0"/>
              </a:defRPr>
            </a:lvl1pPr>
            <a:lvl2pPr marL="742950" indent="-285750" defTabSz="931863">
              <a:defRPr kumimoji="1" sz="4400" i="1">
                <a:solidFill>
                  <a:schemeClr val="tx2"/>
                </a:solidFill>
                <a:latin typeface="Times New Roman" panose="02020603050405020304" pitchFamily="18" charset="0"/>
              </a:defRPr>
            </a:lvl2pPr>
            <a:lvl3pPr marL="1143000" indent="-228600" defTabSz="931863">
              <a:defRPr kumimoji="1" sz="4400" i="1">
                <a:solidFill>
                  <a:schemeClr val="tx2"/>
                </a:solidFill>
                <a:latin typeface="Times New Roman" panose="02020603050405020304" pitchFamily="18" charset="0"/>
              </a:defRPr>
            </a:lvl3pPr>
            <a:lvl4pPr marL="1600200" indent="-228600" defTabSz="931863">
              <a:defRPr kumimoji="1" sz="4400" i="1">
                <a:solidFill>
                  <a:schemeClr val="tx2"/>
                </a:solidFill>
                <a:latin typeface="Times New Roman" panose="02020603050405020304" pitchFamily="18" charset="0"/>
              </a:defRPr>
            </a:lvl4pPr>
            <a:lvl5pPr marL="2057400" indent="-228600" defTabSz="931863">
              <a:defRPr kumimoji="1" sz="4400" i="1">
                <a:solidFill>
                  <a:schemeClr val="tx2"/>
                </a:solidFill>
                <a:latin typeface="Times New Roman" panose="02020603050405020304" pitchFamily="18" charset="0"/>
              </a:defRPr>
            </a:lvl5pPr>
            <a:lvl6pPr marL="25146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defTabSz="931863"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9AF5024C-CCCF-4228-A072-B97F19DA7B36}" type="slidenum">
              <a:rPr kumimoji="0" lang="en-US" altLang="en-US" sz="1200" i="0">
                <a:solidFill>
                  <a:schemeClr val="tx1"/>
                </a:solidFill>
                <a:latin typeface="Tahoma" panose="020B0604030504040204" pitchFamily="34" charset="0"/>
              </a:rPr>
              <a:pPr/>
              <a:t>9</a:t>
            </a:fld>
            <a:endParaRPr kumimoji="0" lang="en-US" altLang="en-US" sz="1200" i="0">
              <a:solidFill>
                <a:schemeClr val="tx1"/>
              </a:solidFill>
              <a:latin typeface="Tahoma" panose="020B0604030504040204" pitchFamily="34" charset="0"/>
            </a:endParaRPr>
          </a:p>
        </p:txBody>
      </p:sp>
      <p:sp>
        <p:nvSpPr>
          <p:cNvPr id="57347" name="Rectangle 1026"/>
          <p:cNvSpPr>
            <a:spLocks noGrp="1" noRot="1" noChangeAspect="1" noChangeArrowheads="1" noTextEdit="1"/>
          </p:cNvSpPr>
          <p:nvPr>
            <p:ph type="sldImg"/>
          </p:nvPr>
        </p:nvSpPr>
        <p:spPr>
          <a:ln/>
        </p:spPr>
      </p:sp>
      <p:sp>
        <p:nvSpPr>
          <p:cNvPr id="57348"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424354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CF01074-88BB-4097-A81B-83226876F30A}" type="slidenum">
              <a:rPr lang="en-US" altLang="en-US" smtClean="0"/>
              <a:pPr/>
              <a:t>‹#›</a:t>
            </a:fld>
            <a:endParaRPr lang="en-US" altLang="en-US"/>
          </a:p>
        </p:txBody>
      </p:sp>
    </p:spTree>
    <p:extLst>
      <p:ext uri="{BB962C8B-B14F-4D97-AF65-F5344CB8AC3E}">
        <p14:creationId xmlns:p14="http://schemas.microsoft.com/office/powerpoint/2010/main" val="206011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4760EEF-411B-499F-9D3C-A3AB7A95441B}" type="slidenum">
              <a:rPr lang="en-US" altLang="en-US" smtClean="0"/>
              <a:pPr/>
              <a:t>‹#›</a:t>
            </a:fld>
            <a:endParaRPr lang="en-US" altLang="en-US"/>
          </a:p>
        </p:txBody>
      </p:sp>
    </p:spTree>
    <p:extLst>
      <p:ext uri="{BB962C8B-B14F-4D97-AF65-F5344CB8AC3E}">
        <p14:creationId xmlns:p14="http://schemas.microsoft.com/office/powerpoint/2010/main" val="2166704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375562A-3E72-4FF0-BAB2-8C67E3875395}" type="slidenum">
              <a:rPr lang="en-US" altLang="en-US" smtClean="0"/>
              <a:pPr/>
              <a:t>‹#›</a:t>
            </a:fld>
            <a:endParaRPr lang="en-US" altLang="en-US"/>
          </a:p>
        </p:txBody>
      </p:sp>
    </p:spTree>
    <p:extLst>
      <p:ext uri="{BB962C8B-B14F-4D97-AF65-F5344CB8AC3E}">
        <p14:creationId xmlns:p14="http://schemas.microsoft.com/office/powerpoint/2010/main" val="151235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2057400"/>
            <a:ext cx="7772400" cy="4114800"/>
          </a:xfrm>
        </p:spPr>
        <p:txBody>
          <a:bodyPr>
            <a:normAutofit/>
          </a:bodyPr>
          <a:lstStyle/>
          <a:p>
            <a:pPr lvl="0"/>
            <a:endParaRPr lang="en-US" noProof="0" dirty="0"/>
          </a:p>
        </p:txBody>
      </p:sp>
      <p:sp>
        <p:nvSpPr>
          <p:cNvPr id="4" name="Date Placeholder 3"/>
          <p:cNvSpPr>
            <a:spLocks noGrp="1"/>
          </p:cNvSpPr>
          <p:nvPr>
            <p:ph type="dt" sz="half" idx="10"/>
          </p:nvPr>
        </p:nvSpPr>
        <p:spPr>
          <a:xfrm>
            <a:off x="685800" y="6324600"/>
            <a:ext cx="19050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24600"/>
            <a:ext cx="1905000" cy="457200"/>
          </a:xfrm>
        </p:spPr>
        <p:txBody>
          <a:bodyPr/>
          <a:lstStyle>
            <a:lvl1pPr>
              <a:defRPr/>
            </a:lvl1pPr>
          </a:lstStyle>
          <a:p>
            <a:fld id="{572A1B57-EB44-4DBF-B7C8-A00DC633D2C0}" type="slidenum">
              <a:rPr lang="en-US" altLang="en-US"/>
              <a:pPr/>
              <a:t>‹#›</a:t>
            </a:fld>
            <a:endParaRPr lang="en-US" altLang="en-US"/>
          </a:p>
        </p:txBody>
      </p:sp>
    </p:spTree>
    <p:extLst>
      <p:ext uri="{BB962C8B-B14F-4D97-AF65-F5344CB8AC3E}">
        <p14:creationId xmlns:p14="http://schemas.microsoft.com/office/powerpoint/2010/main" val="353524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532F593-0C5B-420A-ADAA-DB0789BD1A21}" type="slidenum">
              <a:rPr lang="en-US" altLang="en-US" smtClean="0"/>
              <a:pPr/>
              <a:t>‹#›</a:t>
            </a:fld>
            <a:endParaRPr lang="en-US" altLang="en-US"/>
          </a:p>
        </p:txBody>
      </p:sp>
    </p:spTree>
    <p:extLst>
      <p:ext uri="{BB962C8B-B14F-4D97-AF65-F5344CB8AC3E}">
        <p14:creationId xmlns:p14="http://schemas.microsoft.com/office/powerpoint/2010/main" val="3294206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F261AAD-6FAE-432A-B0FB-D51633C414EF}" type="slidenum">
              <a:rPr lang="en-US" altLang="en-US" smtClean="0"/>
              <a:pPr/>
              <a:t>‹#›</a:t>
            </a:fld>
            <a:endParaRPr lang="en-US" altLang="en-US"/>
          </a:p>
        </p:txBody>
      </p:sp>
    </p:spTree>
    <p:extLst>
      <p:ext uri="{BB962C8B-B14F-4D97-AF65-F5344CB8AC3E}">
        <p14:creationId xmlns:p14="http://schemas.microsoft.com/office/powerpoint/2010/main" val="302543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1C6C8E64-6A25-46D0-8B10-84C3A1EFDE8D}" type="slidenum">
              <a:rPr lang="en-US" altLang="en-US" smtClean="0"/>
              <a:pPr/>
              <a:t>‹#›</a:t>
            </a:fld>
            <a:endParaRPr lang="en-US" altLang="en-US"/>
          </a:p>
        </p:txBody>
      </p:sp>
    </p:spTree>
    <p:extLst>
      <p:ext uri="{BB962C8B-B14F-4D97-AF65-F5344CB8AC3E}">
        <p14:creationId xmlns:p14="http://schemas.microsoft.com/office/powerpoint/2010/main" val="271878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AEF348F-A272-44B8-A02A-DD0AE2C19E64}" type="slidenum">
              <a:rPr lang="en-US" altLang="en-US" smtClean="0"/>
              <a:pPr/>
              <a:t>‹#›</a:t>
            </a:fld>
            <a:endParaRPr lang="en-US" altLang="en-US"/>
          </a:p>
        </p:txBody>
      </p:sp>
    </p:spTree>
    <p:extLst>
      <p:ext uri="{BB962C8B-B14F-4D97-AF65-F5344CB8AC3E}">
        <p14:creationId xmlns:p14="http://schemas.microsoft.com/office/powerpoint/2010/main" val="1051535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B5379E67-58F5-4EFC-A975-527BB285BF53}" type="slidenum">
              <a:rPr lang="en-US" altLang="en-US" smtClean="0"/>
              <a:pPr/>
              <a:t>‹#›</a:t>
            </a:fld>
            <a:endParaRPr lang="en-US" altLang="en-US"/>
          </a:p>
        </p:txBody>
      </p:sp>
    </p:spTree>
    <p:extLst>
      <p:ext uri="{BB962C8B-B14F-4D97-AF65-F5344CB8AC3E}">
        <p14:creationId xmlns:p14="http://schemas.microsoft.com/office/powerpoint/2010/main" val="2288608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9B12F640-1EBE-4AFE-B24C-E6268F46146C}" type="slidenum">
              <a:rPr lang="en-US" altLang="en-US" smtClean="0"/>
              <a:pPr/>
              <a:t>‹#›</a:t>
            </a:fld>
            <a:endParaRPr lang="en-US" altLang="en-US"/>
          </a:p>
        </p:txBody>
      </p:sp>
    </p:spTree>
    <p:extLst>
      <p:ext uri="{BB962C8B-B14F-4D97-AF65-F5344CB8AC3E}">
        <p14:creationId xmlns:p14="http://schemas.microsoft.com/office/powerpoint/2010/main" val="91766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4E8475B-0071-46A7-97E4-CD759998BD19}" type="slidenum">
              <a:rPr lang="en-US" altLang="en-US" smtClean="0"/>
              <a:pPr/>
              <a:t>‹#›</a:t>
            </a:fld>
            <a:endParaRPr lang="en-US" altLang="en-US"/>
          </a:p>
        </p:txBody>
      </p:sp>
    </p:spTree>
    <p:extLst>
      <p:ext uri="{BB962C8B-B14F-4D97-AF65-F5344CB8AC3E}">
        <p14:creationId xmlns:p14="http://schemas.microsoft.com/office/powerpoint/2010/main" val="304225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DC6F7A-2717-4ED5-B6CF-49CD4BB1C48F}" type="slidenum">
              <a:rPr lang="en-US" altLang="en-US" smtClean="0"/>
              <a:pPr/>
              <a:t>‹#›</a:t>
            </a:fld>
            <a:endParaRPr lang="en-US" altLang="en-US"/>
          </a:p>
        </p:txBody>
      </p:sp>
    </p:spTree>
    <p:extLst>
      <p:ext uri="{BB962C8B-B14F-4D97-AF65-F5344CB8AC3E}">
        <p14:creationId xmlns:p14="http://schemas.microsoft.com/office/powerpoint/2010/main" val="3178196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4C631C7-5066-49F6-83C7-06E90C691844}" type="slidenum">
              <a:rPr lang="en-US" altLang="en-US" smtClean="0"/>
              <a:pPr/>
              <a:t>‹#›</a:t>
            </a:fld>
            <a:endParaRPr lang="en-US" altLang="en-US"/>
          </a:p>
        </p:txBody>
      </p:sp>
    </p:spTree>
    <p:extLst>
      <p:ext uri="{BB962C8B-B14F-4D97-AF65-F5344CB8AC3E}">
        <p14:creationId xmlns:p14="http://schemas.microsoft.com/office/powerpoint/2010/main" val="2085243607"/>
      </p:ext>
    </p:extLst>
  </p:cSld>
  <p:clrMap bg1="lt1" tx1="dk1" bg2="lt2" tx2="dk2" accent1="accent1" accent2="accent2" accent3="accent3" accent4="accent4" accent5="accent5" accent6="accent6" hlink="hlink" folHlink="folHlink"/>
  <p:sldLayoutIdLst>
    <p:sldLayoutId id="2147484776" r:id="rId1"/>
    <p:sldLayoutId id="2147484777" r:id="rId2"/>
    <p:sldLayoutId id="2147484778" r:id="rId3"/>
    <p:sldLayoutId id="2147484779" r:id="rId4"/>
    <p:sldLayoutId id="2147484780" r:id="rId5"/>
    <p:sldLayoutId id="2147484781" r:id="rId6"/>
    <p:sldLayoutId id="2147484782" r:id="rId7"/>
    <p:sldLayoutId id="2147484783" r:id="rId8"/>
    <p:sldLayoutId id="2147484784" r:id="rId9"/>
    <p:sldLayoutId id="2147484785" r:id="rId10"/>
    <p:sldLayoutId id="2147484786" r:id="rId11"/>
    <p:sldLayoutId id="2147484787"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jcondemnationlaw.com/" TargetMode="External"/><Relationship Id="rId7"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www.mckirdyriskin.com/" TargetMode="External"/><Relationship Id="rId5" Type="http://schemas.openxmlformats.org/officeDocument/2006/relationships/hyperlink" Target="mailto:adellapelle@mckirdyriskin.com" TargetMode="Externa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adellapelle@mckirdyriskin.com" TargetMode="External"/><Relationship Id="rId7"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www.realestatetaxappeals.com/" TargetMode="External"/><Relationship Id="rId5" Type="http://schemas.openxmlformats.org/officeDocument/2006/relationships/hyperlink" Target="http://www.njcondemnationlaw.com/" TargetMode="External"/><Relationship Id="rId4" Type="http://schemas.openxmlformats.org/officeDocument/2006/relationships/hyperlink" Target="http://www.mckirdyriskin.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9" name="Rectangle 11"/>
          <p:cNvSpPr>
            <a:spLocks noGrp="1" noChangeArrowheads="1"/>
          </p:cNvSpPr>
          <p:nvPr>
            <p:ph type="ctrTitle"/>
          </p:nvPr>
        </p:nvSpPr>
        <p:spPr>
          <a:xfrm>
            <a:off x="822960" y="758952"/>
            <a:ext cx="7406640" cy="2670048"/>
          </a:xfrm>
        </p:spPr>
        <p:txBody>
          <a:bodyPr>
            <a:normAutofit fontScale="90000"/>
          </a:bodyPr>
          <a:lstStyle/>
          <a:p>
            <a:pPr algn="ctr" eaLnBrk="1" fontAlgn="auto" hangingPunct="1">
              <a:spcAft>
                <a:spcPts val="0"/>
              </a:spcAft>
              <a:defRPr/>
            </a:pPr>
            <a:r>
              <a:rPr lang="en-US" sz="3200" dirty="0" smtClean="0">
                <a:latin typeface="Book Antiqua" panose="02040602050305030304" pitchFamily="18" charset="0"/>
              </a:rPr>
              <a:t>Natural Disasters and the Law:  The Aftermath of Superstorm Sandy </a:t>
            </a:r>
            <a:r>
              <a:rPr lang="en-US" sz="3200" dirty="0" smtClean="0">
                <a:latin typeface="Book Antiqua" panose="02040602050305030304" pitchFamily="18" charset="0"/>
              </a:rPr>
              <a:t>and its Impact Upon Property Rights in New Jersey</a:t>
            </a:r>
            <a:r>
              <a:rPr lang="en-US" sz="3200" dirty="0" smtClean="0">
                <a:latin typeface="Book Antiqua" panose="02040602050305030304" pitchFamily="18" charset="0"/>
              </a:rPr>
              <a:t/>
            </a:r>
            <a:br>
              <a:rPr lang="en-US" sz="3200" dirty="0" smtClean="0">
                <a:latin typeface="Book Antiqua" panose="02040602050305030304" pitchFamily="18" charset="0"/>
              </a:rPr>
            </a:br>
            <a:r>
              <a:rPr lang="en-US" sz="3200" dirty="0" smtClean="0">
                <a:latin typeface="Book Antiqua" panose="02040602050305030304" pitchFamily="18" charset="0"/>
              </a:rPr>
              <a:t/>
            </a:r>
            <a:br>
              <a:rPr lang="en-US" sz="3200" dirty="0" smtClean="0">
                <a:latin typeface="Book Antiqua" panose="02040602050305030304" pitchFamily="18" charset="0"/>
              </a:rPr>
            </a:br>
            <a:r>
              <a:rPr lang="en-US" dirty="0" smtClean="0"/>
              <a:t> </a:t>
            </a:r>
          </a:p>
        </p:txBody>
      </p:sp>
      <p:sp>
        <p:nvSpPr>
          <p:cNvPr id="2062" name="Text Box 14"/>
          <p:cNvSpPr txBox="1">
            <a:spLocks noChangeArrowheads="1"/>
          </p:cNvSpPr>
          <p:nvPr/>
        </p:nvSpPr>
        <p:spPr bwMode="auto">
          <a:xfrm>
            <a:off x="2318080" y="5181600"/>
            <a:ext cx="462056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kumimoji="1" sz="4400" i="1">
                <a:solidFill>
                  <a:schemeClr val="tx2"/>
                </a:solidFill>
                <a:latin typeface="Times New Roman" panose="02020603050405020304" pitchFamily="18" charset="0"/>
              </a:defRPr>
            </a:lvl1pPr>
            <a:lvl2pPr marL="742950" indent="-285750">
              <a:defRPr kumimoji="1" sz="4400" i="1">
                <a:solidFill>
                  <a:schemeClr val="tx2"/>
                </a:solidFill>
                <a:latin typeface="Times New Roman" panose="02020603050405020304" pitchFamily="18" charset="0"/>
              </a:defRPr>
            </a:lvl2pPr>
            <a:lvl3pPr marL="1143000" indent="-228600">
              <a:defRPr kumimoji="1" sz="4400" i="1">
                <a:solidFill>
                  <a:schemeClr val="tx2"/>
                </a:solidFill>
                <a:latin typeface="Times New Roman" panose="02020603050405020304" pitchFamily="18" charset="0"/>
              </a:defRPr>
            </a:lvl3pPr>
            <a:lvl4pPr marL="1600200" indent="-228600">
              <a:defRPr kumimoji="1" sz="4400" i="1">
                <a:solidFill>
                  <a:schemeClr val="tx2"/>
                </a:solidFill>
                <a:latin typeface="Times New Roman" panose="02020603050405020304" pitchFamily="18" charset="0"/>
              </a:defRPr>
            </a:lvl4pPr>
            <a:lvl5pPr marL="2057400" indent="-228600">
              <a:defRPr kumimoji="1" sz="4400" i="1">
                <a:solidFill>
                  <a:schemeClr val="tx2"/>
                </a:solidFill>
                <a:latin typeface="Times New Roman" panose="02020603050405020304" pitchFamily="18" charset="0"/>
              </a:defRPr>
            </a:lvl5pPr>
            <a:lvl6pPr marL="2514600" indent="-228600" algn="r"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eaLnBrk="0" fontAlgn="base" hangingPunct="0">
              <a:spcBef>
                <a:spcPct val="0"/>
              </a:spcBef>
              <a:spcAft>
                <a:spcPct val="0"/>
              </a:spcAft>
              <a:defRPr kumimoji="1" sz="4400" i="1">
                <a:solidFill>
                  <a:schemeClr val="tx2"/>
                </a:solidFill>
                <a:latin typeface="Times New Roman" panose="02020603050405020304" pitchFamily="18" charset="0"/>
              </a:defRPr>
            </a:lvl9pPr>
          </a:lstStyle>
          <a:p>
            <a:pPr algn="ctr">
              <a:spcBef>
                <a:spcPct val="50000"/>
              </a:spcBef>
            </a:pPr>
            <a:r>
              <a:rPr kumimoji="0" lang="en-US" altLang="en-US" sz="2400" b="1" dirty="0" smtClean="0">
                <a:solidFill>
                  <a:schemeClr val="tx1"/>
                </a:solidFill>
              </a:rPr>
              <a:t>Anthony F. DellaPelle, Esq, CRE®</a:t>
            </a:r>
            <a:endParaRPr kumimoji="0" lang="en-US" altLang="en-US" sz="2400" b="1" dirty="0">
              <a:solidFill>
                <a:schemeClr val="tx1"/>
              </a:solidFill>
            </a:endParaRPr>
          </a:p>
          <a:p>
            <a:pPr algn="ctr">
              <a:spcBef>
                <a:spcPct val="50000"/>
              </a:spcBef>
            </a:pPr>
            <a:r>
              <a:rPr kumimoji="0" lang="en-US" altLang="en-US" sz="2400" b="1" dirty="0" smtClean="0">
                <a:solidFill>
                  <a:schemeClr val="tx1"/>
                </a:solidFill>
              </a:rPr>
              <a:t>May 12, 2016</a:t>
            </a:r>
            <a:endParaRPr kumimoji="0" lang="en-US" altLang="en-US" sz="2400" b="1" dirty="0">
              <a:solidFill>
                <a:schemeClr val="tx1"/>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56" y="3048000"/>
            <a:ext cx="9144000" cy="13865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59"/>
                                        </p:tgtEl>
                                        <p:attrNameLst>
                                          <p:attrName>style.visibility</p:attrName>
                                        </p:attrNameLst>
                                      </p:cBhvr>
                                      <p:to>
                                        <p:strVal val="visible"/>
                                      </p:to>
                                    </p:set>
                                    <p:animEffect transition="in" filter="checkerboard(across)">
                                      <p:cBhvr>
                                        <p:cTn id="7" dur="500"/>
                                        <p:tgtEl>
                                          <p:spTgt spid="20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062">
                                            <p:txEl>
                                              <p:pRg st="0" end="0"/>
                                            </p:txEl>
                                          </p:spTgt>
                                        </p:tgtEl>
                                        <p:attrNameLst>
                                          <p:attrName>style.visibility</p:attrName>
                                        </p:attrNameLst>
                                      </p:cBhvr>
                                      <p:to>
                                        <p:strVal val="visible"/>
                                      </p:to>
                                    </p:set>
                                    <p:animEffect transition="in" filter="box(out)">
                                      <p:cBhvr>
                                        <p:cTn id="12" dur="500"/>
                                        <p:tgtEl>
                                          <p:spTgt spid="2062">
                                            <p:txEl>
                                              <p:pRg st="0" end="0"/>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062">
                                            <p:txEl>
                                              <p:pRg st="1" end="1"/>
                                            </p:txEl>
                                          </p:spTgt>
                                        </p:tgtEl>
                                        <p:attrNameLst>
                                          <p:attrName>style.visibility</p:attrName>
                                        </p:attrNameLst>
                                      </p:cBhvr>
                                      <p:to>
                                        <p:strVal val="visible"/>
                                      </p:to>
                                    </p:set>
                                    <p:animEffect transition="in" filter="box(out)">
                                      <p:cBhvr>
                                        <p:cTn id="17" dur="500"/>
                                        <p:tgtEl>
                                          <p:spTgt spid="2062">
                                            <p:txEl>
                                              <p:pRg st="1" end="1"/>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2"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228600" y="533400"/>
            <a:ext cx="8534400" cy="758825"/>
          </a:xfrm>
        </p:spPr>
        <p:txBody>
          <a:bodyPr>
            <a:normAutofit fontScale="90000"/>
          </a:bodyPr>
          <a:lstStyle/>
          <a:p>
            <a:pPr marL="365760" indent="-256032" algn="ctr" eaLnBrk="1" fontAlgn="auto" hangingPunct="1">
              <a:spcAft>
                <a:spcPts val="0"/>
              </a:spcAft>
              <a:defRPr/>
            </a:pPr>
            <a:r>
              <a:rPr lang="en-US" sz="3200" dirty="0" smtClean="0">
                <a:solidFill>
                  <a:schemeClr val="accent1"/>
                </a:solidFill>
              </a:rPr>
              <a:t>General Benefits vs. Special Benefits:</a:t>
            </a:r>
            <a:br>
              <a:rPr lang="en-US" sz="3200" dirty="0" smtClean="0">
                <a:solidFill>
                  <a:schemeClr val="accent1"/>
                </a:solidFill>
              </a:rPr>
            </a:br>
            <a:r>
              <a:rPr lang="en-US" sz="3200" i="1" dirty="0" smtClean="0">
                <a:solidFill>
                  <a:schemeClr val="accent1"/>
                </a:solidFill>
              </a:rPr>
              <a:t>Harvey Cedars v. Karan</a:t>
            </a:r>
            <a:endParaRPr lang="en-US" sz="3200" dirty="0" smtClean="0">
              <a:solidFill>
                <a:schemeClr val="accent1"/>
              </a:solidFill>
            </a:endParaRPr>
          </a:p>
        </p:txBody>
      </p:sp>
      <p:sp>
        <p:nvSpPr>
          <p:cNvPr id="34818" name="Content Placeholder 5"/>
          <p:cNvSpPr>
            <a:spLocks noGrp="1"/>
          </p:cNvSpPr>
          <p:nvPr>
            <p:ph idx="1"/>
          </p:nvPr>
        </p:nvSpPr>
        <p:spPr>
          <a:xfrm>
            <a:off x="301625" y="1527175"/>
            <a:ext cx="8504238" cy="4572000"/>
          </a:xfrm>
        </p:spPr>
        <p:txBody>
          <a:bodyPr>
            <a:normAutofit/>
          </a:bodyPr>
          <a:lstStyle/>
          <a:p>
            <a:pPr eaLnBrk="1" hangingPunct="1"/>
            <a:r>
              <a:rPr lang="en-US" altLang="en-US" sz="2000" dirty="0" smtClean="0"/>
              <a:t>$</a:t>
            </a:r>
            <a:r>
              <a:rPr lang="en-US" altLang="en-US" sz="2000" dirty="0" smtClean="0"/>
              <a:t>2+M </a:t>
            </a:r>
            <a:r>
              <a:rPr lang="en-US" altLang="en-US" sz="2000" dirty="0" smtClean="0"/>
              <a:t>oceanfront home on Long Beach Island – 18 mile long barrier island</a:t>
            </a:r>
          </a:p>
          <a:p>
            <a:pPr eaLnBrk="1" hangingPunct="1"/>
            <a:r>
              <a:rPr lang="en-US" altLang="en-US" sz="2000" dirty="0" smtClean="0"/>
              <a:t>Borough condemns a “dune easement” to allow US Army Corps of Engineers to construct a 22-foot high dune on the property</a:t>
            </a:r>
          </a:p>
          <a:p>
            <a:pPr eaLnBrk="1" hangingPunct="1"/>
            <a:r>
              <a:rPr lang="en-US" altLang="en-US" sz="2000" dirty="0" smtClean="0"/>
              <a:t>Borough offers $300 for easement; contends damages are “</a:t>
            </a:r>
            <a:r>
              <a:rPr lang="en-US" altLang="en-US" sz="2000" i="1" dirty="0" smtClean="0"/>
              <a:t>de </a:t>
            </a:r>
            <a:r>
              <a:rPr lang="en-US" altLang="en-US" sz="2000" i="1" dirty="0" err="1" smtClean="0"/>
              <a:t>minimus</a:t>
            </a:r>
            <a:r>
              <a:rPr lang="en-US" altLang="en-US" sz="2000" dirty="0" smtClean="0"/>
              <a:t>”</a:t>
            </a:r>
          </a:p>
          <a:p>
            <a:pPr eaLnBrk="1" hangingPunct="1"/>
            <a:r>
              <a:rPr lang="en-US" altLang="en-US" sz="2000" dirty="0" smtClean="0"/>
              <a:t>Owner’s appraiser: loss of views cause $500,000 of damages</a:t>
            </a:r>
          </a:p>
          <a:p>
            <a:pPr eaLnBrk="1" hangingPunct="1"/>
            <a:r>
              <a:rPr lang="en-US" altLang="en-US" sz="2000" dirty="0" smtClean="0"/>
              <a:t>Owner moves </a:t>
            </a:r>
            <a:r>
              <a:rPr lang="en-US" altLang="en-US" sz="2000" i="1" dirty="0" smtClean="0"/>
              <a:t>in </a:t>
            </a:r>
            <a:r>
              <a:rPr lang="en-US" altLang="en-US" sz="2000" i="1" dirty="0" err="1" smtClean="0"/>
              <a:t>limine</a:t>
            </a:r>
            <a:r>
              <a:rPr lang="en-US" altLang="en-US" sz="2000" i="1" dirty="0" smtClean="0"/>
              <a:t> </a:t>
            </a:r>
            <a:r>
              <a:rPr lang="en-US" altLang="en-US" sz="2000" dirty="0" smtClean="0"/>
              <a:t>to bar Borough appraisal which contends that taking creates “special benefits” via storm protection provided by dune</a:t>
            </a:r>
          </a:p>
          <a:p>
            <a:pPr eaLnBrk="1" hangingPunct="1"/>
            <a:r>
              <a:rPr lang="en-US" altLang="en-US" sz="2000" dirty="0" smtClean="0"/>
              <a:t>Evidence excluded by trial court as “general benefit”</a:t>
            </a:r>
          </a:p>
          <a:p>
            <a:pPr eaLnBrk="1" hangingPunct="1"/>
            <a:r>
              <a:rPr lang="en-US" altLang="en-US" sz="2000" dirty="0" smtClean="0"/>
              <a:t>Jury awards $375,000 in damages</a:t>
            </a:r>
          </a:p>
          <a:p>
            <a:pPr eaLnBrk="1" hangingPunct="1"/>
            <a:r>
              <a:rPr lang="en-US" altLang="en-US" sz="2000" dirty="0" smtClean="0"/>
              <a:t>Trial court ruling affirmed by Appellate Division</a:t>
            </a:r>
          </a:p>
          <a:p>
            <a:pPr eaLnBrk="1" hangingPunct="1"/>
            <a:endParaRPr lang="en-US" altLang="en-US" sz="2400" dirty="0" smtClean="0"/>
          </a:p>
          <a:p>
            <a:pPr eaLnBrk="1" hangingPunct="1"/>
            <a:endParaRPr lang="en-US" altLang="en-US" sz="2400" dirty="0" smtClean="0"/>
          </a:p>
          <a:p>
            <a:pPr eaLnBrk="1" hangingPunct="1"/>
            <a:endParaRPr lang="en-US" altLang="en-US" dirty="0" smtClean="0"/>
          </a:p>
        </p:txBody>
      </p:sp>
      <p:pic>
        <p:nvPicPr>
          <p:cNvPr id="4" name="Picture 8" descr="MR Logo 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1" y="5832476"/>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228600"/>
            <a:ext cx="8534400" cy="758825"/>
          </a:xfrm>
        </p:spPr>
        <p:txBody>
          <a:bodyPr/>
          <a:lstStyle/>
          <a:p>
            <a:pPr eaLnBrk="1" fontAlgn="auto" hangingPunct="1">
              <a:spcAft>
                <a:spcPts val="0"/>
              </a:spcAft>
              <a:defRPr/>
            </a:pPr>
            <a:r>
              <a:rPr lang="en-US" sz="3200" dirty="0" smtClean="0">
                <a:solidFill>
                  <a:schemeClr val="accent1"/>
                </a:solidFill>
              </a:rPr>
              <a:t>Harvey Cedars v. Karan:  Before and After</a:t>
            </a:r>
          </a:p>
        </p:txBody>
      </p:sp>
      <p:sp>
        <p:nvSpPr>
          <p:cNvPr id="35842" name="Content Placeholder 6"/>
          <p:cNvSpPr>
            <a:spLocks noGrp="1"/>
          </p:cNvSpPr>
          <p:nvPr>
            <p:ph idx="1"/>
          </p:nvPr>
        </p:nvSpPr>
        <p:spPr>
          <a:xfrm>
            <a:off x="457200" y="1676400"/>
            <a:ext cx="8077200" cy="2743200"/>
          </a:xfrm>
        </p:spPr>
        <p:txBody>
          <a:bodyPr/>
          <a:lstStyle/>
          <a:p>
            <a:pPr algn="ctr" eaLnBrk="1" hangingPunct="1">
              <a:buFont typeface="Wingdings 3" panose="05040102010807070707" pitchFamily="18" charset="2"/>
              <a:buNone/>
            </a:pPr>
            <a:r>
              <a:rPr lang="en-US" altLang="en-US" smtClean="0"/>
              <a:t>  Before				After</a:t>
            </a:r>
          </a:p>
        </p:txBody>
      </p:sp>
      <p:pic>
        <p:nvPicPr>
          <p:cNvPr id="35844" name="Picture 6" descr="http://njcondemnationlaw.files.wordpress.com/2013/07/kar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743200"/>
            <a:ext cx="3810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8" descr="http://cmsimg.app.com/apps/pbcsi.dll/bilde?Site=B3&amp;Date=20130925&amp;Category=NJNEWS&amp;ArtNo=309250071&amp;Ref=AR&amp;MaxW=300&amp;Border=0&amp;Harvey-Cedars-dun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667000"/>
            <a:ext cx="4000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MR Logo larg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19601" y="5832476"/>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04800" y="228600"/>
            <a:ext cx="8534400" cy="758825"/>
          </a:xfrm>
        </p:spPr>
        <p:txBody>
          <a:bodyPr/>
          <a:lstStyle/>
          <a:p>
            <a:pPr eaLnBrk="1" fontAlgn="auto" hangingPunct="1">
              <a:spcAft>
                <a:spcPts val="0"/>
              </a:spcAft>
              <a:defRPr/>
            </a:pPr>
            <a:r>
              <a:rPr lang="en-US" sz="3200" i="1" dirty="0" smtClean="0">
                <a:solidFill>
                  <a:schemeClr val="accent1"/>
                </a:solidFill>
              </a:rPr>
              <a:t>Harvey Cedars v. Karan</a:t>
            </a:r>
            <a:r>
              <a:rPr lang="en-US" sz="3200" dirty="0" smtClean="0">
                <a:solidFill>
                  <a:schemeClr val="accent1"/>
                </a:solidFill>
              </a:rPr>
              <a:t>:  Before and After</a:t>
            </a:r>
          </a:p>
        </p:txBody>
      </p:sp>
      <p:pic>
        <p:nvPicPr>
          <p:cNvPr id="36868" name="Picture 7" descr="Karan befor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5400" y="1676400"/>
            <a:ext cx="6553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MR Logo lar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9601" y="5832476"/>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228600" y="533400"/>
            <a:ext cx="8534400" cy="758825"/>
          </a:xfrm>
        </p:spPr>
        <p:txBody>
          <a:bodyPr>
            <a:normAutofit fontScale="90000"/>
          </a:bodyPr>
          <a:lstStyle/>
          <a:p>
            <a:pPr eaLnBrk="1" fontAlgn="auto" hangingPunct="1">
              <a:spcAft>
                <a:spcPts val="0"/>
              </a:spcAft>
              <a:defRPr/>
            </a:pPr>
            <a:r>
              <a:rPr lang="en-US" sz="3200" dirty="0" smtClean="0">
                <a:solidFill>
                  <a:schemeClr val="accent1"/>
                </a:solidFill>
              </a:rPr>
              <a:t>Dune Replenishment and </a:t>
            </a:r>
            <a:br>
              <a:rPr lang="en-US" sz="3200" dirty="0" smtClean="0">
                <a:solidFill>
                  <a:schemeClr val="accent1"/>
                </a:solidFill>
              </a:rPr>
            </a:br>
            <a:r>
              <a:rPr lang="en-US" sz="3200" dirty="0" smtClean="0">
                <a:solidFill>
                  <a:schemeClr val="accent1"/>
                </a:solidFill>
              </a:rPr>
              <a:t>Partial Takings</a:t>
            </a:r>
          </a:p>
        </p:txBody>
      </p:sp>
      <p:sp>
        <p:nvSpPr>
          <p:cNvPr id="111620" name="Content Placeholder 5"/>
          <p:cNvSpPr>
            <a:spLocks noGrp="1"/>
          </p:cNvSpPr>
          <p:nvPr>
            <p:ph idx="1"/>
          </p:nvPr>
        </p:nvSpPr>
        <p:spPr>
          <a:xfrm>
            <a:off x="301625" y="1527175"/>
            <a:ext cx="8504238" cy="4572000"/>
          </a:xfrm>
        </p:spPr>
        <p:txBody>
          <a:bodyPr>
            <a:normAutofit/>
          </a:bodyPr>
          <a:lstStyle/>
          <a:p>
            <a:pPr marL="365760" indent="-256032" eaLnBrk="1" fontAlgn="auto" hangingPunct="1">
              <a:spcAft>
                <a:spcPts val="0"/>
              </a:spcAft>
              <a:buFont typeface="Wingdings 2" pitchFamily="18" charset="2"/>
              <a:buNone/>
              <a:defRPr/>
            </a:pPr>
            <a:r>
              <a:rPr lang="en-US" sz="2400" i="1" u="sng" dirty="0" smtClean="0"/>
              <a:t>Harvey Cedars v. Karan </a:t>
            </a:r>
            <a:r>
              <a:rPr lang="en-US" sz="2400" u="sng" dirty="0" smtClean="0"/>
              <a:t>– the setting</a:t>
            </a:r>
            <a:r>
              <a:rPr lang="en-US" sz="2400" dirty="0" smtClean="0"/>
              <a:t>:</a:t>
            </a:r>
          </a:p>
          <a:p>
            <a:pPr marL="365760" indent="-256032" eaLnBrk="1" fontAlgn="auto" hangingPunct="1">
              <a:spcAft>
                <a:spcPts val="0"/>
              </a:spcAft>
              <a:buFont typeface="Wingdings 3"/>
              <a:buChar char=""/>
              <a:defRPr/>
            </a:pPr>
            <a:r>
              <a:rPr lang="en-US" sz="2000" dirty="0" smtClean="0"/>
              <a:t>Supreme Court grants certification before </a:t>
            </a:r>
            <a:r>
              <a:rPr lang="en-US" sz="2000" dirty="0" err="1" smtClean="0"/>
              <a:t>Superstorm</a:t>
            </a:r>
            <a:r>
              <a:rPr lang="en-US" sz="2000" dirty="0" smtClean="0"/>
              <a:t> Sandy</a:t>
            </a:r>
          </a:p>
          <a:p>
            <a:pPr marL="365760" indent="-256032" eaLnBrk="1" fontAlgn="auto" hangingPunct="1">
              <a:spcAft>
                <a:spcPts val="0"/>
              </a:spcAft>
              <a:buFont typeface="Wingdings 3"/>
              <a:buChar char=""/>
              <a:defRPr/>
            </a:pPr>
            <a:r>
              <a:rPr lang="en-US" sz="2000" dirty="0" err="1" smtClean="0"/>
              <a:t>Superstorm</a:t>
            </a:r>
            <a:r>
              <a:rPr lang="en-US" sz="2000" dirty="0" smtClean="0"/>
              <a:t> Sandy causes catastrophic property losses</a:t>
            </a:r>
          </a:p>
          <a:p>
            <a:pPr marL="365760" indent="-256032" eaLnBrk="1" fontAlgn="auto" hangingPunct="1">
              <a:spcAft>
                <a:spcPts val="0"/>
              </a:spcAft>
              <a:buFont typeface="Wingdings 3"/>
              <a:buChar char=""/>
              <a:defRPr/>
            </a:pPr>
            <a:r>
              <a:rPr lang="en-US" sz="2000" dirty="0" smtClean="0"/>
              <a:t>Areas with engineered dunes fare much better than those without</a:t>
            </a:r>
          </a:p>
          <a:p>
            <a:pPr marL="365760" indent="-256032" eaLnBrk="1" fontAlgn="auto" hangingPunct="1">
              <a:spcAft>
                <a:spcPts val="0"/>
              </a:spcAft>
              <a:buFont typeface="Wingdings 3"/>
              <a:buChar char=""/>
              <a:defRPr/>
            </a:pPr>
            <a:r>
              <a:rPr lang="en-US" sz="2000" dirty="0" smtClean="0"/>
              <a:t>Dune/storm replenishment efforts are renewed in earnest along the Shore</a:t>
            </a:r>
          </a:p>
          <a:p>
            <a:pPr marL="365760" indent="-256032" eaLnBrk="1" fontAlgn="auto" hangingPunct="1">
              <a:spcAft>
                <a:spcPts val="0"/>
              </a:spcAft>
              <a:buFont typeface="Wingdings 3"/>
              <a:buChar char=""/>
              <a:defRPr/>
            </a:pPr>
            <a:r>
              <a:rPr lang="en-US" sz="2000" dirty="0" smtClean="0"/>
              <a:t>Public perception and media portrayal paints “holdout” oceanfront property owners as greedy, selfish, obstructionists</a:t>
            </a:r>
          </a:p>
          <a:p>
            <a:pPr marL="365760" indent="-256032" eaLnBrk="1" fontAlgn="auto" hangingPunct="1">
              <a:spcAft>
                <a:spcPts val="0"/>
              </a:spcAft>
              <a:buFont typeface="Wingdings 3"/>
              <a:buChar char=""/>
              <a:defRPr/>
            </a:pPr>
            <a:r>
              <a:rPr lang="en-US" sz="2000" dirty="0" smtClean="0"/>
              <a:t>Increasing political pressure mounted at local and State levels, subjecting owners to ridicule and shame</a:t>
            </a:r>
          </a:p>
          <a:p>
            <a:pPr marL="365760" indent="-256032" eaLnBrk="1" fontAlgn="auto" hangingPunct="1">
              <a:spcAft>
                <a:spcPts val="0"/>
              </a:spcAft>
              <a:buFont typeface="Wingdings 3"/>
              <a:buChar char=""/>
              <a:defRPr/>
            </a:pPr>
            <a:r>
              <a:rPr lang="en-US" sz="2000" i="1" dirty="0" smtClean="0"/>
              <a:t>Amicus curiae </a:t>
            </a:r>
            <a:r>
              <a:rPr lang="en-US" sz="2000" dirty="0" smtClean="0"/>
              <a:t>status granted to State of New Jersey and other interest groups</a:t>
            </a:r>
          </a:p>
          <a:p>
            <a:pPr marL="365760" indent="-256032" eaLnBrk="1" fontAlgn="auto" hangingPunct="1">
              <a:spcAft>
                <a:spcPts val="0"/>
              </a:spcAft>
              <a:buFont typeface="Wingdings 3"/>
              <a:buChar char=""/>
              <a:defRPr/>
            </a:pPr>
            <a:r>
              <a:rPr lang="en-US" sz="2000" dirty="0" smtClean="0"/>
              <a:t>Arguments held May, 2013</a:t>
            </a:r>
          </a:p>
        </p:txBody>
      </p:sp>
      <p:sp>
        <p:nvSpPr>
          <p:cNvPr id="3789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i="1">
                <a:solidFill>
                  <a:schemeClr val="tx2"/>
                </a:solidFill>
                <a:latin typeface="Times New Roman" panose="02020603050405020304" pitchFamily="18" charset="0"/>
              </a:defRPr>
            </a:lvl1pPr>
            <a:lvl2pPr marL="742950" indent="-285750">
              <a:defRPr kumimoji="1" sz="4400" i="1">
                <a:solidFill>
                  <a:schemeClr val="tx2"/>
                </a:solidFill>
                <a:latin typeface="Times New Roman" panose="02020603050405020304" pitchFamily="18" charset="0"/>
              </a:defRPr>
            </a:lvl2pPr>
            <a:lvl3pPr marL="1143000" indent="-228600">
              <a:defRPr kumimoji="1" sz="4400" i="1">
                <a:solidFill>
                  <a:schemeClr val="tx2"/>
                </a:solidFill>
                <a:latin typeface="Times New Roman" panose="02020603050405020304" pitchFamily="18" charset="0"/>
              </a:defRPr>
            </a:lvl3pPr>
            <a:lvl4pPr marL="1600200" indent="-228600">
              <a:defRPr kumimoji="1" sz="4400" i="1">
                <a:solidFill>
                  <a:schemeClr val="tx2"/>
                </a:solidFill>
                <a:latin typeface="Times New Roman" panose="02020603050405020304" pitchFamily="18" charset="0"/>
              </a:defRPr>
            </a:lvl4pPr>
            <a:lvl5pPr marL="2057400" indent="-228600">
              <a:defRPr kumimoji="1" sz="4400" i="1">
                <a:solidFill>
                  <a:schemeClr val="tx2"/>
                </a:solidFill>
                <a:latin typeface="Times New Roman" panose="02020603050405020304" pitchFamily="18" charset="0"/>
              </a:defRPr>
            </a:lvl5pPr>
            <a:lvl6pPr marL="2514600" indent="-228600" algn="r"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9D445481-7BBE-414C-A156-04A3E38B94D0}" type="slidenum">
              <a:rPr kumimoji="0" lang="en-US" altLang="en-US" sz="1000">
                <a:solidFill>
                  <a:schemeClr val="tx1"/>
                </a:solidFill>
              </a:rPr>
              <a:pPr/>
              <a:t>13</a:t>
            </a:fld>
            <a:endParaRPr kumimoji="0" lang="en-US" altLang="en-US" sz="1000">
              <a:solidFill>
                <a:schemeClr val="tx1"/>
              </a:solidFill>
            </a:endParaRPr>
          </a:p>
        </p:txBody>
      </p:sp>
      <p:pic>
        <p:nvPicPr>
          <p:cNvPr id="5" name="Picture 8" descr="MR Logo 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1" y="5832476"/>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228600" y="533400"/>
            <a:ext cx="8534400" cy="758825"/>
          </a:xfrm>
        </p:spPr>
        <p:txBody>
          <a:bodyPr>
            <a:normAutofit fontScale="90000"/>
          </a:bodyPr>
          <a:lstStyle/>
          <a:p>
            <a:pPr eaLnBrk="1" fontAlgn="auto" hangingPunct="1">
              <a:spcAft>
                <a:spcPts val="0"/>
              </a:spcAft>
              <a:defRPr/>
            </a:pPr>
            <a:r>
              <a:rPr lang="en-US" sz="3200" dirty="0" smtClean="0">
                <a:solidFill>
                  <a:schemeClr val="accent1"/>
                </a:solidFill>
              </a:rPr>
              <a:t>Dune Replenishment and </a:t>
            </a:r>
            <a:br>
              <a:rPr lang="en-US" sz="3200" dirty="0" smtClean="0">
                <a:solidFill>
                  <a:schemeClr val="accent1"/>
                </a:solidFill>
              </a:rPr>
            </a:br>
            <a:r>
              <a:rPr lang="en-US" sz="3200" dirty="0" smtClean="0">
                <a:solidFill>
                  <a:schemeClr val="accent1"/>
                </a:solidFill>
              </a:rPr>
              <a:t>Partial Takings</a:t>
            </a:r>
          </a:p>
        </p:txBody>
      </p:sp>
      <p:sp>
        <p:nvSpPr>
          <p:cNvPr id="112644" name="Content Placeholder 5"/>
          <p:cNvSpPr>
            <a:spLocks noGrp="1"/>
          </p:cNvSpPr>
          <p:nvPr>
            <p:ph idx="1"/>
          </p:nvPr>
        </p:nvSpPr>
        <p:spPr>
          <a:xfrm>
            <a:off x="301625" y="1527175"/>
            <a:ext cx="8504238" cy="4572000"/>
          </a:xfrm>
        </p:spPr>
        <p:txBody>
          <a:bodyPr>
            <a:normAutofit/>
          </a:bodyPr>
          <a:lstStyle/>
          <a:p>
            <a:pPr marL="365760" indent="-256032" eaLnBrk="1" fontAlgn="auto" hangingPunct="1">
              <a:spcAft>
                <a:spcPts val="0"/>
              </a:spcAft>
              <a:buFont typeface="Wingdings 2" pitchFamily="18" charset="2"/>
              <a:buNone/>
              <a:defRPr/>
            </a:pPr>
            <a:r>
              <a:rPr lang="en-US" sz="2400" i="1" u="sng" dirty="0" smtClean="0"/>
              <a:t>Harvey Cedars v. Karan </a:t>
            </a:r>
            <a:r>
              <a:rPr lang="en-US" sz="2400" u="sng" dirty="0" smtClean="0"/>
              <a:t>– the </a:t>
            </a:r>
            <a:r>
              <a:rPr lang="en-US" sz="2400" u="sng" dirty="0" smtClean="0"/>
              <a:t>decision (July, 2013)</a:t>
            </a:r>
            <a:r>
              <a:rPr lang="en-US" sz="2400" dirty="0" smtClean="0"/>
              <a:t>:</a:t>
            </a:r>
            <a:endParaRPr lang="en-US" sz="2400" dirty="0" smtClean="0"/>
          </a:p>
          <a:p>
            <a:pPr marL="365760" indent="-256032" eaLnBrk="1" fontAlgn="auto" hangingPunct="1">
              <a:spcAft>
                <a:spcPts val="0"/>
              </a:spcAft>
              <a:buFont typeface="Wingdings 3"/>
              <a:buChar char=""/>
              <a:defRPr/>
            </a:pPr>
            <a:r>
              <a:rPr lang="en-US" sz="2000" dirty="0" smtClean="0"/>
              <a:t>general-benefits doctrine is “at odds with contemporary principles of just-compensation jurisprudence”</a:t>
            </a:r>
          </a:p>
          <a:p>
            <a:pPr marL="365760" indent="-256032" eaLnBrk="1" fontAlgn="auto" hangingPunct="1">
              <a:spcAft>
                <a:spcPts val="0"/>
              </a:spcAft>
              <a:buFont typeface="Wingdings 3"/>
              <a:buChar char=""/>
              <a:defRPr/>
            </a:pPr>
            <a:r>
              <a:rPr lang="en-US" sz="2000" dirty="0" smtClean="0"/>
              <a:t>Jury only permitted to hear “one side” of the story</a:t>
            </a:r>
          </a:p>
          <a:p>
            <a:pPr marL="365760" indent="-256032" eaLnBrk="1" fontAlgn="auto" hangingPunct="1">
              <a:spcAft>
                <a:spcPts val="0"/>
              </a:spcAft>
              <a:buFont typeface="Wingdings 3"/>
              <a:buChar char=""/>
              <a:defRPr/>
            </a:pPr>
            <a:r>
              <a:rPr lang="en-US" sz="2000" dirty="0" smtClean="0"/>
              <a:t>Could result in a “windfall” to the property owners at public expense</a:t>
            </a:r>
          </a:p>
          <a:p>
            <a:pPr marL="365760" indent="-256032" eaLnBrk="1" fontAlgn="auto" hangingPunct="1">
              <a:spcAft>
                <a:spcPts val="0"/>
              </a:spcAft>
              <a:buFont typeface="Wingdings 3"/>
              <a:buChar char=""/>
              <a:defRPr/>
            </a:pPr>
            <a:r>
              <a:rPr lang="en-US" sz="2000" dirty="0" smtClean="0"/>
              <a:t>Just compensation in partial taking must be based upon a consideration of “</a:t>
            </a:r>
            <a:r>
              <a:rPr lang="en-US" sz="2000" b="1" dirty="0" smtClean="0"/>
              <a:t>all relevant, reasonably calculable, and non-conjectural factors</a:t>
            </a:r>
            <a:r>
              <a:rPr lang="en-US" sz="2000" dirty="0" smtClean="0"/>
              <a:t> that either decrease or increase the value of the remaining property”</a:t>
            </a:r>
          </a:p>
          <a:p>
            <a:pPr marL="365760" indent="-256032" eaLnBrk="1" fontAlgn="auto" hangingPunct="1">
              <a:spcAft>
                <a:spcPts val="0"/>
              </a:spcAft>
              <a:buFont typeface="Wingdings 3"/>
              <a:buChar char=""/>
              <a:defRPr/>
            </a:pPr>
            <a:r>
              <a:rPr lang="en-US" sz="2000" dirty="0" smtClean="0"/>
              <a:t>Court recognizes that the loss of view is compensable, but requires rehearing permitting evidence regarding the impact of the storm protection benefits upon the value of the property as an offset to damages</a:t>
            </a:r>
            <a:endParaRPr lang="en-US" sz="2400" dirty="0" smtClean="0"/>
          </a:p>
          <a:p>
            <a:pPr marL="365760" indent="-256032" eaLnBrk="1" fontAlgn="auto" hangingPunct="1">
              <a:spcAft>
                <a:spcPts val="0"/>
              </a:spcAft>
              <a:buFont typeface="Wingdings 3"/>
              <a:buChar char=""/>
              <a:defRPr/>
            </a:pPr>
            <a:endParaRPr lang="en-US" sz="2400" dirty="0" smtClean="0"/>
          </a:p>
          <a:p>
            <a:pPr marL="365760" indent="-256032" eaLnBrk="1" fontAlgn="auto" hangingPunct="1">
              <a:spcAft>
                <a:spcPts val="0"/>
              </a:spcAft>
              <a:buFont typeface="Wingdings 3"/>
              <a:buChar char=""/>
              <a:defRPr/>
            </a:pPr>
            <a:endParaRPr lang="en-US" dirty="0" smtClean="0"/>
          </a:p>
        </p:txBody>
      </p:sp>
      <p:sp>
        <p:nvSpPr>
          <p:cNvPr id="3891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i="1">
                <a:solidFill>
                  <a:schemeClr val="tx2"/>
                </a:solidFill>
                <a:latin typeface="Times New Roman" panose="02020603050405020304" pitchFamily="18" charset="0"/>
              </a:defRPr>
            </a:lvl1pPr>
            <a:lvl2pPr marL="742950" indent="-285750">
              <a:defRPr kumimoji="1" sz="4400" i="1">
                <a:solidFill>
                  <a:schemeClr val="tx2"/>
                </a:solidFill>
                <a:latin typeface="Times New Roman" panose="02020603050405020304" pitchFamily="18" charset="0"/>
              </a:defRPr>
            </a:lvl2pPr>
            <a:lvl3pPr marL="1143000" indent="-228600">
              <a:defRPr kumimoji="1" sz="4400" i="1">
                <a:solidFill>
                  <a:schemeClr val="tx2"/>
                </a:solidFill>
                <a:latin typeface="Times New Roman" panose="02020603050405020304" pitchFamily="18" charset="0"/>
              </a:defRPr>
            </a:lvl3pPr>
            <a:lvl4pPr marL="1600200" indent="-228600">
              <a:defRPr kumimoji="1" sz="4400" i="1">
                <a:solidFill>
                  <a:schemeClr val="tx2"/>
                </a:solidFill>
                <a:latin typeface="Times New Roman" panose="02020603050405020304" pitchFamily="18" charset="0"/>
              </a:defRPr>
            </a:lvl4pPr>
            <a:lvl5pPr marL="2057400" indent="-228600">
              <a:defRPr kumimoji="1" sz="4400" i="1">
                <a:solidFill>
                  <a:schemeClr val="tx2"/>
                </a:solidFill>
                <a:latin typeface="Times New Roman" panose="02020603050405020304" pitchFamily="18" charset="0"/>
              </a:defRPr>
            </a:lvl5pPr>
            <a:lvl6pPr marL="2514600" indent="-228600" algn="r"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8FAB66DD-C197-4DBE-8833-55133A0769EC}" type="slidenum">
              <a:rPr kumimoji="0" lang="en-US" altLang="en-US" sz="1000">
                <a:solidFill>
                  <a:schemeClr val="tx1"/>
                </a:solidFill>
              </a:rPr>
              <a:pPr/>
              <a:t>14</a:t>
            </a:fld>
            <a:endParaRPr kumimoji="0" lang="en-US" altLang="en-US" sz="1000">
              <a:solidFill>
                <a:schemeClr val="tx1"/>
              </a:solidFill>
            </a:endParaRPr>
          </a:p>
        </p:txBody>
      </p:sp>
      <p:pic>
        <p:nvPicPr>
          <p:cNvPr id="5" name="Picture 8" descr="MR Logo 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1" y="5832476"/>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08231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228600" y="533400"/>
            <a:ext cx="8534400" cy="758825"/>
          </a:xfrm>
        </p:spPr>
        <p:txBody>
          <a:bodyPr>
            <a:normAutofit fontScale="90000"/>
          </a:bodyPr>
          <a:lstStyle/>
          <a:p>
            <a:pPr eaLnBrk="1" fontAlgn="auto" hangingPunct="1">
              <a:spcAft>
                <a:spcPts val="0"/>
              </a:spcAft>
              <a:defRPr/>
            </a:pPr>
            <a:r>
              <a:rPr lang="en-US" sz="3200" dirty="0" smtClean="0">
                <a:solidFill>
                  <a:schemeClr val="accent1"/>
                </a:solidFill>
              </a:rPr>
              <a:t>Dune Replenishment and </a:t>
            </a:r>
            <a:br>
              <a:rPr lang="en-US" sz="3200" dirty="0" smtClean="0">
                <a:solidFill>
                  <a:schemeClr val="accent1"/>
                </a:solidFill>
              </a:rPr>
            </a:br>
            <a:r>
              <a:rPr lang="en-US" sz="3200" dirty="0" smtClean="0">
                <a:solidFill>
                  <a:schemeClr val="accent1"/>
                </a:solidFill>
              </a:rPr>
              <a:t>Partial Takings – Before and After the Storm</a:t>
            </a:r>
          </a:p>
        </p:txBody>
      </p:sp>
      <p:sp>
        <p:nvSpPr>
          <p:cNvPr id="3891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i="1">
                <a:solidFill>
                  <a:schemeClr val="tx2"/>
                </a:solidFill>
                <a:latin typeface="Times New Roman" panose="02020603050405020304" pitchFamily="18" charset="0"/>
              </a:defRPr>
            </a:lvl1pPr>
            <a:lvl2pPr marL="742950" indent="-285750">
              <a:defRPr kumimoji="1" sz="4400" i="1">
                <a:solidFill>
                  <a:schemeClr val="tx2"/>
                </a:solidFill>
                <a:latin typeface="Times New Roman" panose="02020603050405020304" pitchFamily="18" charset="0"/>
              </a:defRPr>
            </a:lvl2pPr>
            <a:lvl3pPr marL="1143000" indent="-228600">
              <a:defRPr kumimoji="1" sz="4400" i="1">
                <a:solidFill>
                  <a:schemeClr val="tx2"/>
                </a:solidFill>
                <a:latin typeface="Times New Roman" panose="02020603050405020304" pitchFamily="18" charset="0"/>
              </a:defRPr>
            </a:lvl3pPr>
            <a:lvl4pPr marL="1600200" indent="-228600">
              <a:defRPr kumimoji="1" sz="4400" i="1">
                <a:solidFill>
                  <a:schemeClr val="tx2"/>
                </a:solidFill>
                <a:latin typeface="Times New Roman" panose="02020603050405020304" pitchFamily="18" charset="0"/>
              </a:defRPr>
            </a:lvl4pPr>
            <a:lvl5pPr marL="2057400" indent="-228600">
              <a:defRPr kumimoji="1" sz="4400" i="1">
                <a:solidFill>
                  <a:schemeClr val="tx2"/>
                </a:solidFill>
                <a:latin typeface="Times New Roman" panose="02020603050405020304" pitchFamily="18" charset="0"/>
              </a:defRPr>
            </a:lvl5pPr>
            <a:lvl6pPr marL="2514600" indent="-228600" algn="r"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8FAB66DD-C197-4DBE-8833-55133A0769EC}" type="slidenum">
              <a:rPr kumimoji="0" lang="en-US" altLang="en-US" sz="1000">
                <a:solidFill>
                  <a:schemeClr val="tx1"/>
                </a:solidFill>
              </a:rPr>
              <a:pPr/>
              <a:t>15</a:t>
            </a:fld>
            <a:endParaRPr kumimoji="0" lang="en-US" altLang="en-US" sz="1000">
              <a:solidFill>
                <a:schemeClr val="tx1"/>
              </a:solidFill>
            </a:endParaRPr>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2189" y="1623219"/>
            <a:ext cx="3376741" cy="4800600"/>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1659" y="1623219"/>
            <a:ext cx="3552581" cy="48006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228600" y="533400"/>
            <a:ext cx="8534400" cy="758825"/>
          </a:xfrm>
        </p:spPr>
        <p:txBody>
          <a:bodyPr>
            <a:normAutofit fontScale="90000"/>
          </a:bodyPr>
          <a:lstStyle/>
          <a:p>
            <a:pPr eaLnBrk="1" fontAlgn="auto" hangingPunct="1">
              <a:spcAft>
                <a:spcPts val="0"/>
              </a:spcAft>
              <a:defRPr/>
            </a:pPr>
            <a:r>
              <a:rPr lang="en-US" sz="3200" dirty="0" smtClean="0">
                <a:solidFill>
                  <a:schemeClr val="accent1"/>
                </a:solidFill>
              </a:rPr>
              <a:t>Dune Replenishment and </a:t>
            </a:r>
            <a:br>
              <a:rPr lang="en-US" sz="3200" dirty="0" smtClean="0">
                <a:solidFill>
                  <a:schemeClr val="accent1"/>
                </a:solidFill>
              </a:rPr>
            </a:br>
            <a:r>
              <a:rPr lang="en-US" sz="3200" dirty="0" smtClean="0">
                <a:solidFill>
                  <a:schemeClr val="accent1"/>
                </a:solidFill>
              </a:rPr>
              <a:t>Partial Takings – Before and After the Storm</a:t>
            </a:r>
          </a:p>
        </p:txBody>
      </p:sp>
      <p:sp>
        <p:nvSpPr>
          <p:cNvPr id="3891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i="1">
                <a:solidFill>
                  <a:schemeClr val="tx2"/>
                </a:solidFill>
                <a:latin typeface="Times New Roman" panose="02020603050405020304" pitchFamily="18" charset="0"/>
              </a:defRPr>
            </a:lvl1pPr>
            <a:lvl2pPr marL="742950" indent="-285750">
              <a:defRPr kumimoji="1" sz="4400" i="1">
                <a:solidFill>
                  <a:schemeClr val="tx2"/>
                </a:solidFill>
                <a:latin typeface="Times New Roman" panose="02020603050405020304" pitchFamily="18" charset="0"/>
              </a:defRPr>
            </a:lvl2pPr>
            <a:lvl3pPr marL="1143000" indent="-228600">
              <a:defRPr kumimoji="1" sz="4400" i="1">
                <a:solidFill>
                  <a:schemeClr val="tx2"/>
                </a:solidFill>
                <a:latin typeface="Times New Roman" panose="02020603050405020304" pitchFamily="18" charset="0"/>
              </a:defRPr>
            </a:lvl3pPr>
            <a:lvl4pPr marL="1600200" indent="-228600">
              <a:defRPr kumimoji="1" sz="4400" i="1">
                <a:solidFill>
                  <a:schemeClr val="tx2"/>
                </a:solidFill>
                <a:latin typeface="Times New Roman" panose="02020603050405020304" pitchFamily="18" charset="0"/>
              </a:defRPr>
            </a:lvl4pPr>
            <a:lvl5pPr marL="2057400" indent="-228600">
              <a:defRPr kumimoji="1" sz="4400" i="1">
                <a:solidFill>
                  <a:schemeClr val="tx2"/>
                </a:solidFill>
                <a:latin typeface="Times New Roman" panose="02020603050405020304" pitchFamily="18" charset="0"/>
              </a:defRPr>
            </a:lvl5pPr>
            <a:lvl6pPr marL="2514600" indent="-228600" algn="r"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8FAB66DD-C197-4DBE-8833-55133A0769EC}" type="slidenum">
              <a:rPr kumimoji="0" lang="en-US" altLang="en-US" sz="1000">
                <a:solidFill>
                  <a:schemeClr val="tx1"/>
                </a:solidFill>
              </a:rPr>
              <a:pPr/>
              <a:t>16</a:t>
            </a:fld>
            <a:endParaRPr kumimoji="0" lang="en-US" altLang="en-US" sz="100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00200"/>
            <a:ext cx="3276600" cy="48768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4400" y="1600200"/>
            <a:ext cx="3124200" cy="4876800"/>
          </a:xfrm>
          <a:prstGeom prst="rect">
            <a:avLst/>
          </a:prstGeom>
        </p:spPr>
      </p:pic>
    </p:spTree>
    <p:extLst>
      <p:ext uri="{BB962C8B-B14F-4D97-AF65-F5344CB8AC3E}">
        <p14:creationId xmlns:p14="http://schemas.microsoft.com/office/powerpoint/2010/main" val="25690349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228600" y="533400"/>
            <a:ext cx="2895600" cy="3048000"/>
          </a:xfrm>
        </p:spPr>
        <p:txBody>
          <a:bodyPr>
            <a:normAutofit/>
          </a:bodyPr>
          <a:lstStyle/>
          <a:p>
            <a:pPr eaLnBrk="1" fontAlgn="auto" hangingPunct="1">
              <a:spcAft>
                <a:spcPts val="0"/>
              </a:spcAft>
              <a:defRPr/>
            </a:pPr>
            <a:r>
              <a:rPr lang="en-US" sz="3200" dirty="0" smtClean="0">
                <a:solidFill>
                  <a:schemeClr val="accent1"/>
                </a:solidFill>
              </a:rPr>
              <a:t>Dune Replenishment and </a:t>
            </a:r>
            <a:br>
              <a:rPr lang="en-US" sz="3200" dirty="0" smtClean="0">
                <a:solidFill>
                  <a:schemeClr val="accent1"/>
                </a:solidFill>
              </a:rPr>
            </a:br>
            <a:r>
              <a:rPr lang="en-US" sz="3200" dirty="0" smtClean="0">
                <a:solidFill>
                  <a:schemeClr val="accent1"/>
                </a:solidFill>
              </a:rPr>
              <a:t>Partial Takings – the Project</a:t>
            </a:r>
          </a:p>
        </p:txBody>
      </p:sp>
      <p:sp>
        <p:nvSpPr>
          <p:cNvPr id="3891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i="1">
                <a:solidFill>
                  <a:schemeClr val="tx2"/>
                </a:solidFill>
                <a:latin typeface="Times New Roman" panose="02020603050405020304" pitchFamily="18" charset="0"/>
              </a:defRPr>
            </a:lvl1pPr>
            <a:lvl2pPr marL="742950" indent="-285750">
              <a:defRPr kumimoji="1" sz="4400" i="1">
                <a:solidFill>
                  <a:schemeClr val="tx2"/>
                </a:solidFill>
                <a:latin typeface="Times New Roman" panose="02020603050405020304" pitchFamily="18" charset="0"/>
              </a:defRPr>
            </a:lvl2pPr>
            <a:lvl3pPr marL="1143000" indent="-228600">
              <a:defRPr kumimoji="1" sz="4400" i="1">
                <a:solidFill>
                  <a:schemeClr val="tx2"/>
                </a:solidFill>
                <a:latin typeface="Times New Roman" panose="02020603050405020304" pitchFamily="18" charset="0"/>
              </a:defRPr>
            </a:lvl3pPr>
            <a:lvl4pPr marL="1600200" indent="-228600">
              <a:defRPr kumimoji="1" sz="4400" i="1">
                <a:solidFill>
                  <a:schemeClr val="tx2"/>
                </a:solidFill>
                <a:latin typeface="Times New Roman" panose="02020603050405020304" pitchFamily="18" charset="0"/>
              </a:defRPr>
            </a:lvl4pPr>
            <a:lvl5pPr marL="2057400" indent="-228600">
              <a:defRPr kumimoji="1" sz="4400" i="1">
                <a:solidFill>
                  <a:schemeClr val="tx2"/>
                </a:solidFill>
                <a:latin typeface="Times New Roman" panose="02020603050405020304" pitchFamily="18" charset="0"/>
              </a:defRPr>
            </a:lvl5pPr>
            <a:lvl6pPr marL="2514600" indent="-228600" algn="r"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8FAB66DD-C197-4DBE-8833-55133A0769EC}" type="slidenum">
              <a:rPr kumimoji="0" lang="en-US" altLang="en-US" sz="1000">
                <a:solidFill>
                  <a:schemeClr val="tx1"/>
                </a:solidFill>
              </a:rPr>
              <a:pPr/>
              <a:t>17</a:t>
            </a:fld>
            <a:endParaRPr kumimoji="0" lang="en-US" altLang="en-US" sz="100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341313"/>
            <a:ext cx="5238751" cy="6197600"/>
          </a:xfrm>
          <a:prstGeom prst="rect">
            <a:avLst/>
          </a:prstGeom>
        </p:spPr>
      </p:pic>
      <p:pic>
        <p:nvPicPr>
          <p:cNvPr id="5" name="Picture 8" descr="MR Logo lar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6015038"/>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87668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228600" y="371122"/>
            <a:ext cx="7772400" cy="873831"/>
          </a:xfrm>
        </p:spPr>
        <p:txBody>
          <a:bodyPr>
            <a:normAutofit/>
          </a:bodyPr>
          <a:lstStyle/>
          <a:p>
            <a:pPr eaLnBrk="1" fontAlgn="auto" hangingPunct="1">
              <a:spcAft>
                <a:spcPts val="0"/>
              </a:spcAft>
              <a:defRPr/>
            </a:pPr>
            <a:r>
              <a:rPr lang="en-US" sz="2400" dirty="0" smtClean="0">
                <a:solidFill>
                  <a:schemeClr val="accent1"/>
                </a:solidFill>
              </a:rPr>
              <a:t>Dune Replenishment and </a:t>
            </a:r>
            <a:r>
              <a:rPr lang="en-US" sz="2400" dirty="0" smtClean="0">
                <a:solidFill>
                  <a:schemeClr val="accent1"/>
                </a:solidFill>
              </a:rPr>
              <a:t>Partial </a:t>
            </a:r>
            <a:r>
              <a:rPr lang="en-US" sz="2400" dirty="0" smtClean="0">
                <a:solidFill>
                  <a:schemeClr val="accent1"/>
                </a:solidFill>
              </a:rPr>
              <a:t>Takings – the Project</a:t>
            </a:r>
          </a:p>
        </p:txBody>
      </p:sp>
      <p:sp>
        <p:nvSpPr>
          <p:cNvPr id="3891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i="1">
                <a:solidFill>
                  <a:schemeClr val="tx2"/>
                </a:solidFill>
                <a:latin typeface="Times New Roman" panose="02020603050405020304" pitchFamily="18" charset="0"/>
              </a:defRPr>
            </a:lvl1pPr>
            <a:lvl2pPr marL="742950" indent="-285750">
              <a:defRPr kumimoji="1" sz="4400" i="1">
                <a:solidFill>
                  <a:schemeClr val="tx2"/>
                </a:solidFill>
                <a:latin typeface="Times New Roman" panose="02020603050405020304" pitchFamily="18" charset="0"/>
              </a:defRPr>
            </a:lvl2pPr>
            <a:lvl3pPr marL="1143000" indent="-228600">
              <a:defRPr kumimoji="1" sz="4400" i="1">
                <a:solidFill>
                  <a:schemeClr val="tx2"/>
                </a:solidFill>
                <a:latin typeface="Times New Roman" panose="02020603050405020304" pitchFamily="18" charset="0"/>
              </a:defRPr>
            </a:lvl3pPr>
            <a:lvl4pPr marL="1600200" indent="-228600">
              <a:defRPr kumimoji="1" sz="4400" i="1">
                <a:solidFill>
                  <a:schemeClr val="tx2"/>
                </a:solidFill>
                <a:latin typeface="Times New Roman" panose="02020603050405020304" pitchFamily="18" charset="0"/>
              </a:defRPr>
            </a:lvl4pPr>
            <a:lvl5pPr marL="2057400" indent="-228600">
              <a:defRPr kumimoji="1" sz="4400" i="1">
                <a:solidFill>
                  <a:schemeClr val="tx2"/>
                </a:solidFill>
                <a:latin typeface="Times New Roman" panose="02020603050405020304" pitchFamily="18" charset="0"/>
              </a:defRPr>
            </a:lvl5pPr>
            <a:lvl6pPr marL="2514600" indent="-228600" algn="r"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8FAB66DD-C197-4DBE-8833-55133A0769EC}" type="slidenum">
              <a:rPr kumimoji="0" lang="en-US" altLang="en-US" sz="1000">
                <a:solidFill>
                  <a:schemeClr val="tx1"/>
                </a:solidFill>
              </a:rPr>
              <a:pPr/>
              <a:t>18</a:t>
            </a:fld>
            <a:endParaRPr kumimoji="0" lang="en-US" altLang="en-US" sz="100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986015"/>
            <a:ext cx="7924800" cy="4876800"/>
          </a:xfrm>
          <a:prstGeom prst="rect">
            <a:avLst/>
          </a:prstGeom>
        </p:spPr>
      </p:pic>
      <p:pic>
        <p:nvPicPr>
          <p:cNvPr id="5" name="Picture 8" descr="MR Logo lar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6015038"/>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04031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228600" y="533400"/>
            <a:ext cx="8534400" cy="758825"/>
          </a:xfrm>
        </p:spPr>
        <p:txBody>
          <a:bodyPr>
            <a:normAutofit fontScale="90000"/>
          </a:bodyPr>
          <a:lstStyle/>
          <a:p>
            <a:pPr eaLnBrk="1" fontAlgn="auto" hangingPunct="1">
              <a:spcAft>
                <a:spcPts val="0"/>
              </a:spcAft>
              <a:defRPr/>
            </a:pPr>
            <a:r>
              <a:rPr lang="en-US" sz="3200" dirty="0" smtClean="0">
                <a:solidFill>
                  <a:schemeClr val="accent1"/>
                </a:solidFill>
              </a:rPr>
              <a:t>Dune Replenishment and </a:t>
            </a:r>
            <a:br>
              <a:rPr lang="en-US" sz="3200" dirty="0" smtClean="0">
                <a:solidFill>
                  <a:schemeClr val="accent1"/>
                </a:solidFill>
              </a:rPr>
            </a:br>
            <a:r>
              <a:rPr lang="en-US" sz="3200" dirty="0" smtClean="0">
                <a:solidFill>
                  <a:schemeClr val="accent1"/>
                </a:solidFill>
              </a:rPr>
              <a:t>Partial Takings</a:t>
            </a:r>
          </a:p>
        </p:txBody>
      </p:sp>
      <p:sp>
        <p:nvSpPr>
          <p:cNvPr id="113668" name="Content Placeholder 5"/>
          <p:cNvSpPr>
            <a:spLocks noGrp="1"/>
          </p:cNvSpPr>
          <p:nvPr>
            <p:ph idx="1"/>
          </p:nvPr>
        </p:nvSpPr>
        <p:spPr>
          <a:xfrm>
            <a:off x="301625" y="1527175"/>
            <a:ext cx="8504238" cy="4572000"/>
          </a:xfrm>
        </p:spPr>
        <p:txBody>
          <a:bodyPr>
            <a:normAutofit/>
          </a:bodyPr>
          <a:lstStyle/>
          <a:p>
            <a:pPr marL="365760" indent="-256032" eaLnBrk="1" fontAlgn="auto" hangingPunct="1">
              <a:spcAft>
                <a:spcPts val="0"/>
              </a:spcAft>
              <a:buFont typeface="Wingdings 2" pitchFamily="18" charset="2"/>
              <a:buNone/>
              <a:defRPr/>
            </a:pPr>
            <a:r>
              <a:rPr lang="en-US" sz="2400" i="1" u="sng" dirty="0" smtClean="0"/>
              <a:t>Harvey Cedars v. Karan </a:t>
            </a:r>
            <a:r>
              <a:rPr lang="en-US" sz="2400" u="sng" dirty="0" smtClean="0"/>
              <a:t>– the implications</a:t>
            </a:r>
            <a:r>
              <a:rPr lang="en-US" sz="2400" dirty="0" smtClean="0"/>
              <a:t>:</a:t>
            </a:r>
          </a:p>
          <a:p>
            <a:pPr marL="365760" indent="-256032" eaLnBrk="1" fontAlgn="auto" hangingPunct="1">
              <a:spcAft>
                <a:spcPts val="0"/>
              </a:spcAft>
              <a:buFont typeface="Wingdings 3"/>
              <a:buChar char=""/>
              <a:defRPr/>
            </a:pPr>
            <a:r>
              <a:rPr lang="en-US" sz="2000" dirty="0" smtClean="0"/>
              <a:t>Did </a:t>
            </a:r>
            <a:r>
              <a:rPr lang="en-US" sz="2000" i="1" dirty="0" smtClean="0"/>
              <a:t>Karan</a:t>
            </a:r>
            <a:r>
              <a:rPr lang="en-US" sz="2000" dirty="0" smtClean="0"/>
              <a:t> cause the </a:t>
            </a:r>
            <a:r>
              <a:rPr lang="en-US" sz="2000" dirty="0" smtClean="0"/>
              <a:t>“holdouts” </a:t>
            </a:r>
            <a:r>
              <a:rPr lang="en-US" sz="2000" dirty="0" smtClean="0"/>
              <a:t>to change course and donate their properties?</a:t>
            </a:r>
          </a:p>
          <a:p>
            <a:pPr marL="621792" lvl="1" eaLnBrk="1" fontAlgn="auto" hangingPunct="1">
              <a:spcBef>
                <a:spcPts val="324"/>
              </a:spcBef>
              <a:spcAft>
                <a:spcPts val="0"/>
              </a:spcAft>
              <a:buFont typeface="Verdana"/>
              <a:buChar char="◦"/>
              <a:defRPr/>
            </a:pPr>
            <a:r>
              <a:rPr lang="en-US" sz="1600" dirty="0" smtClean="0"/>
              <a:t>Mr. and Mrs. Karan settle for $1 – WHY?</a:t>
            </a:r>
          </a:p>
          <a:p>
            <a:pPr marL="365760" indent="-256032" eaLnBrk="1" fontAlgn="auto" hangingPunct="1">
              <a:spcAft>
                <a:spcPts val="0"/>
              </a:spcAft>
              <a:buFont typeface="Wingdings 3"/>
              <a:buChar char=""/>
              <a:defRPr/>
            </a:pPr>
            <a:r>
              <a:rPr lang="en-US" sz="2000" dirty="0" smtClean="0"/>
              <a:t>What </a:t>
            </a:r>
            <a:r>
              <a:rPr lang="en-US" sz="2000" dirty="0" smtClean="0"/>
              <a:t>impacts will or may it have on just compensation determinations,  from the condemnor’s offers to the commissioners’ awards and jury awards that result?</a:t>
            </a:r>
          </a:p>
          <a:p>
            <a:pPr marL="621348" lvl="1" indent="-256032" eaLnBrk="1" fontAlgn="auto" hangingPunct="1">
              <a:spcBef>
                <a:spcPts val="324"/>
              </a:spcBef>
              <a:spcAft>
                <a:spcPts val="0"/>
              </a:spcAft>
              <a:buFont typeface="Wingdings 3"/>
              <a:buChar char=""/>
              <a:defRPr/>
            </a:pPr>
            <a:r>
              <a:rPr lang="en-US" sz="1600" i="1" dirty="0" smtClean="0"/>
              <a:t>Harvey Cedars v. </a:t>
            </a:r>
            <a:r>
              <a:rPr lang="en-US" sz="1600" i="1" dirty="0" err="1" smtClean="0"/>
              <a:t>Groisser</a:t>
            </a:r>
            <a:endParaRPr lang="en-US" sz="1600" i="1" dirty="0" smtClean="0"/>
          </a:p>
          <a:p>
            <a:r>
              <a:rPr lang="en-US" altLang="en-US" sz="2000" dirty="0"/>
              <a:t>Does the decision provide guidance on whether the “benefits” can be offset against the value of the part taken, or against severance damages only?</a:t>
            </a:r>
          </a:p>
          <a:p>
            <a:r>
              <a:rPr lang="en-US" altLang="en-US" sz="2000" dirty="0"/>
              <a:t>What remains of the “project influence” doctrine? Shield or sword?</a:t>
            </a:r>
          </a:p>
          <a:p>
            <a:pPr marL="365760" indent="-256032" eaLnBrk="1" fontAlgn="auto" hangingPunct="1">
              <a:spcAft>
                <a:spcPts val="0"/>
              </a:spcAft>
              <a:buFont typeface="Wingdings 3"/>
              <a:buChar char=""/>
              <a:defRPr/>
            </a:pPr>
            <a:r>
              <a:rPr lang="en-US" sz="2000" dirty="0" smtClean="0"/>
              <a:t>Related </a:t>
            </a:r>
            <a:r>
              <a:rPr lang="en-US" sz="2000" dirty="0" smtClean="0"/>
              <a:t>issues:  loss of access, loss of private beach under public trust doctrine, ambiguity in description of rights obtained</a:t>
            </a:r>
          </a:p>
          <a:p>
            <a:pPr marL="365760" indent="-256032" eaLnBrk="1" fontAlgn="auto" hangingPunct="1">
              <a:spcAft>
                <a:spcPts val="0"/>
              </a:spcAft>
              <a:buFont typeface="Wingdings 3"/>
              <a:buChar char=""/>
              <a:defRPr/>
            </a:pPr>
            <a:r>
              <a:rPr lang="en-US" sz="2000" dirty="0" smtClean="0"/>
              <a:t>Funding implications and realities</a:t>
            </a:r>
          </a:p>
          <a:p>
            <a:pPr marL="365760" indent="-256032" eaLnBrk="1" fontAlgn="auto" hangingPunct="1">
              <a:spcAft>
                <a:spcPts val="0"/>
              </a:spcAft>
              <a:buFont typeface="Wingdings 3"/>
              <a:buChar char=""/>
              <a:defRPr/>
            </a:pPr>
            <a:endParaRPr lang="en-US" dirty="0" smtClean="0"/>
          </a:p>
        </p:txBody>
      </p:sp>
      <p:sp>
        <p:nvSpPr>
          <p:cNvPr id="3993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i="1">
                <a:solidFill>
                  <a:schemeClr val="tx2"/>
                </a:solidFill>
                <a:latin typeface="Times New Roman" panose="02020603050405020304" pitchFamily="18" charset="0"/>
              </a:defRPr>
            </a:lvl1pPr>
            <a:lvl2pPr marL="742950" indent="-285750">
              <a:defRPr kumimoji="1" sz="4400" i="1">
                <a:solidFill>
                  <a:schemeClr val="tx2"/>
                </a:solidFill>
                <a:latin typeface="Times New Roman" panose="02020603050405020304" pitchFamily="18" charset="0"/>
              </a:defRPr>
            </a:lvl2pPr>
            <a:lvl3pPr marL="1143000" indent="-228600">
              <a:defRPr kumimoji="1" sz="4400" i="1">
                <a:solidFill>
                  <a:schemeClr val="tx2"/>
                </a:solidFill>
                <a:latin typeface="Times New Roman" panose="02020603050405020304" pitchFamily="18" charset="0"/>
              </a:defRPr>
            </a:lvl3pPr>
            <a:lvl4pPr marL="1600200" indent="-228600">
              <a:defRPr kumimoji="1" sz="4400" i="1">
                <a:solidFill>
                  <a:schemeClr val="tx2"/>
                </a:solidFill>
                <a:latin typeface="Times New Roman" panose="02020603050405020304" pitchFamily="18" charset="0"/>
              </a:defRPr>
            </a:lvl4pPr>
            <a:lvl5pPr marL="2057400" indent="-228600">
              <a:defRPr kumimoji="1" sz="4400" i="1">
                <a:solidFill>
                  <a:schemeClr val="tx2"/>
                </a:solidFill>
                <a:latin typeface="Times New Roman" panose="02020603050405020304" pitchFamily="18" charset="0"/>
              </a:defRPr>
            </a:lvl5pPr>
            <a:lvl6pPr marL="2514600" indent="-228600" algn="r"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C56B7FCE-5E91-4951-9B8B-AC7780F6D183}" type="slidenum">
              <a:rPr kumimoji="0" lang="en-US" altLang="en-US" sz="1000">
                <a:solidFill>
                  <a:schemeClr val="tx1"/>
                </a:solidFill>
              </a:rPr>
              <a:pPr/>
              <a:t>19</a:t>
            </a:fld>
            <a:endParaRPr kumimoji="0" lang="en-US" altLang="en-US" sz="1000">
              <a:solidFill>
                <a:schemeClr val="tx1"/>
              </a:solidFill>
            </a:endParaRPr>
          </a:p>
        </p:txBody>
      </p:sp>
      <p:pic>
        <p:nvPicPr>
          <p:cNvPr id="5" name="Picture 8" descr="MR Logo 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1" y="5832476"/>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p:txBody>
          <a:bodyPr>
            <a:normAutofit fontScale="92500" lnSpcReduction="10000"/>
          </a:bodyPr>
          <a:lstStyle/>
          <a:p>
            <a:pPr algn="ctr" eaLnBrk="1" hangingPunct="1">
              <a:lnSpc>
                <a:spcPct val="80000"/>
              </a:lnSpc>
              <a:buFont typeface="Wingdings 2" panose="05020102010507070707" pitchFamily="18" charset="2"/>
              <a:buNone/>
            </a:pPr>
            <a:endParaRPr lang="en-US" altLang="en-US" sz="2200" dirty="0" smtClean="0"/>
          </a:p>
          <a:p>
            <a:pPr algn="ctr" eaLnBrk="1" hangingPunct="1">
              <a:lnSpc>
                <a:spcPct val="80000"/>
              </a:lnSpc>
              <a:buFont typeface="Wingdings 2" panose="05020102010507070707" pitchFamily="18" charset="2"/>
              <a:buNone/>
            </a:pPr>
            <a:r>
              <a:rPr lang="en-US" altLang="en-US" sz="2200" dirty="0" smtClean="0"/>
              <a:t>					</a:t>
            </a:r>
          </a:p>
          <a:p>
            <a:pPr algn="ctr" eaLnBrk="1" hangingPunct="1">
              <a:lnSpc>
                <a:spcPct val="80000"/>
              </a:lnSpc>
              <a:buFont typeface="Wingdings 2" panose="05020102010507070707" pitchFamily="18" charset="2"/>
              <a:buNone/>
            </a:pPr>
            <a:endParaRPr lang="en-US" altLang="en-US" sz="1800" dirty="0" smtClean="0"/>
          </a:p>
          <a:p>
            <a:pPr algn="ctr" eaLnBrk="1" hangingPunct="1">
              <a:lnSpc>
                <a:spcPct val="80000"/>
              </a:lnSpc>
              <a:buFontTx/>
              <a:buNone/>
            </a:pPr>
            <a:endParaRPr lang="en-US" altLang="en-US" sz="2200" dirty="0" smtClean="0"/>
          </a:p>
          <a:p>
            <a:pPr algn="ctr" eaLnBrk="1" hangingPunct="1">
              <a:lnSpc>
                <a:spcPct val="80000"/>
              </a:lnSpc>
              <a:buFontTx/>
              <a:buNone/>
            </a:pPr>
            <a:endParaRPr lang="en-US" altLang="en-US" sz="2200" dirty="0" smtClean="0"/>
          </a:p>
          <a:p>
            <a:pPr algn="ctr" eaLnBrk="1" hangingPunct="1">
              <a:lnSpc>
                <a:spcPct val="80000"/>
              </a:lnSpc>
              <a:buFontTx/>
              <a:buNone/>
            </a:pPr>
            <a:endParaRPr lang="en-US" altLang="en-US" sz="2200" dirty="0" smtClean="0"/>
          </a:p>
          <a:p>
            <a:pPr algn="ctr" eaLnBrk="1" hangingPunct="1">
              <a:lnSpc>
                <a:spcPct val="80000"/>
              </a:lnSpc>
              <a:buFontTx/>
              <a:buNone/>
            </a:pPr>
            <a:endParaRPr lang="en-US" altLang="en-US" sz="1800" dirty="0" smtClean="0"/>
          </a:p>
          <a:p>
            <a:pPr eaLnBrk="1" hangingPunct="1">
              <a:lnSpc>
                <a:spcPct val="80000"/>
              </a:lnSpc>
            </a:pPr>
            <a:endParaRPr lang="en-US" altLang="en-US" sz="1600" dirty="0" smtClean="0">
              <a:latin typeface="Times New Roman" panose="02020603050405020304" pitchFamily="18" charset="0"/>
              <a:cs typeface="Times New Roman" panose="02020603050405020304" pitchFamily="18" charset="0"/>
            </a:endParaRPr>
          </a:p>
          <a:p>
            <a:pPr eaLnBrk="1" hangingPunct="1">
              <a:lnSpc>
                <a:spcPct val="80000"/>
              </a:lnSpc>
            </a:pPr>
            <a:r>
              <a:rPr lang="en-US" altLang="en-US" sz="1700" dirty="0" smtClean="0">
                <a:latin typeface="Times New Roman" panose="02020603050405020304" pitchFamily="18" charset="0"/>
                <a:cs typeface="Times New Roman" panose="02020603050405020304" pitchFamily="18" charset="0"/>
              </a:rPr>
              <a:t>Practice limited to eminent domain, condemnation, redevelopment and real estate tax appeals</a:t>
            </a:r>
          </a:p>
          <a:p>
            <a:pPr eaLnBrk="1" hangingPunct="1">
              <a:lnSpc>
                <a:spcPct val="80000"/>
              </a:lnSpc>
            </a:pPr>
            <a:r>
              <a:rPr lang="en-US" altLang="en-US" sz="1700" dirty="0" smtClean="0">
                <a:latin typeface="Times New Roman" panose="02020603050405020304" pitchFamily="18" charset="0"/>
                <a:cs typeface="Times New Roman" panose="02020603050405020304" pitchFamily="18" charset="0"/>
              </a:rPr>
              <a:t>25+ years representing property owners and special counsel to condemning authorities in eminent domain matters</a:t>
            </a:r>
          </a:p>
          <a:p>
            <a:pPr eaLnBrk="1" hangingPunct="1">
              <a:lnSpc>
                <a:spcPct val="80000"/>
              </a:lnSpc>
            </a:pPr>
            <a:r>
              <a:rPr lang="en-US" altLang="en-US" sz="1700" dirty="0" smtClean="0">
                <a:latin typeface="Times New Roman" panose="02020603050405020304" pitchFamily="18" charset="0"/>
                <a:cs typeface="Times New Roman" panose="02020603050405020304" pitchFamily="18" charset="0"/>
              </a:rPr>
              <a:t>Author, New Jersey Condemnation Law Blog, </a:t>
            </a:r>
            <a:r>
              <a:rPr lang="en-US" altLang="en-US" sz="1700" dirty="0" smtClean="0">
                <a:latin typeface="Times New Roman" panose="02020603050405020304" pitchFamily="18" charset="0"/>
                <a:cs typeface="Times New Roman" panose="02020603050405020304" pitchFamily="18" charset="0"/>
                <a:hlinkClick r:id="rId3"/>
              </a:rPr>
              <a:t>www.njcondemnationlaw.com</a:t>
            </a:r>
            <a:endParaRPr lang="en-US" altLang="en-US" sz="1700" dirty="0" smtClean="0">
              <a:latin typeface="Times New Roman" panose="02020603050405020304" pitchFamily="18" charset="0"/>
              <a:cs typeface="Times New Roman" panose="02020603050405020304" pitchFamily="18" charset="0"/>
            </a:endParaRPr>
          </a:p>
          <a:p>
            <a:pPr eaLnBrk="1" hangingPunct="1">
              <a:lnSpc>
                <a:spcPct val="80000"/>
              </a:lnSpc>
            </a:pPr>
            <a:r>
              <a:rPr lang="en-US" altLang="en-US" sz="1700" dirty="0" smtClean="0">
                <a:latin typeface="Times New Roman" panose="02020603050405020304" pitchFamily="18" charset="0"/>
                <a:cs typeface="Times New Roman" panose="02020603050405020304" pitchFamily="18" charset="0"/>
              </a:rPr>
              <a:t>Subcommittee Chair, ABA Section of Litigation – Condemnation, Land Use &amp; Zoning Committee</a:t>
            </a:r>
          </a:p>
          <a:p>
            <a:pPr eaLnBrk="1" hangingPunct="1">
              <a:lnSpc>
                <a:spcPct val="80000"/>
              </a:lnSpc>
            </a:pPr>
            <a:r>
              <a:rPr lang="en-US" altLang="en-US" sz="1700" dirty="0" smtClean="0">
                <a:latin typeface="Times New Roman" panose="02020603050405020304" pitchFamily="18" charset="0"/>
                <a:cs typeface="Times New Roman" panose="02020603050405020304" pitchFamily="18" charset="0"/>
              </a:rPr>
              <a:t>Member of Governor Chris Christie’s Transition Team – Authorities Committee (2009)</a:t>
            </a:r>
          </a:p>
          <a:p>
            <a:pPr eaLnBrk="1" hangingPunct="1">
              <a:lnSpc>
                <a:spcPct val="80000"/>
              </a:lnSpc>
              <a:buFont typeface="Wingdings 2" panose="05020102010507070707" pitchFamily="18" charset="2"/>
              <a:buNone/>
            </a:pPr>
            <a:endParaRPr lang="en-US" altLang="en-US" sz="1800" dirty="0" smtClean="0">
              <a:latin typeface="Times New Roman" panose="02020603050405020304" pitchFamily="18" charset="0"/>
              <a:cs typeface="Times New Roman" panose="02020603050405020304" pitchFamily="18" charset="0"/>
            </a:endParaRPr>
          </a:p>
          <a:p>
            <a:pPr marL="109537" indent="0" eaLnBrk="1" hangingPunct="1">
              <a:lnSpc>
                <a:spcPct val="80000"/>
              </a:lnSpc>
              <a:buNone/>
            </a:pPr>
            <a:endParaRPr lang="en-US" altLang="en-US" sz="1800" dirty="0" smtClean="0">
              <a:latin typeface="Times New Roman" panose="02020603050405020304" pitchFamily="18" charset="0"/>
              <a:cs typeface="Times New Roman" panose="02020603050405020304" pitchFamily="18" charset="0"/>
            </a:endParaRPr>
          </a:p>
        </p:txBody>
      </p:sp>
      <p:sp>
        <p:nvSpPr>
          <p:cNvPr id="1945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i="1">
                <a:solidFill>
                  <a:schemeClr val="tx2"/>
                </a:solidFill>
                <a:latin typeface="Times New Roman" panose="02020603050405020304" pitchFamily="18" charset="0"/>
              </a:defRPr>
            </a:lvl1pPr>
            <a:lvl2pPr marL="742950" indent="-285750">
              <a:defRPr kumimoji="1" sz="4400" i="1">
                <a:solidFill>
                  <a:schemeClr val="tx2"/>
                </a:solidFill>
                <a:latin typeface="Times New Roman" panose="02020603050405020304" pitchFamily="18" charset="0"/>
              </a:defRPr>
            </a:lvl2pPr>
            <a:lvl3pPr marL="1143000" indent="-228600">
              <a:defRPr kumimoji="1" sz="4400" i="1">
                <a:solidFill>
                  <a:schemeClr val="tx2"/>
                </a:solidFill>
                <a:latin typeface="Times New Roman" panose="02020603050405020304" pitchFamily="18" charset="0"/>
              </a:defRPr>
            </a:lvl3pPr>
            <a:lvl4pPr marL="1600200" indent="-228600">
              <a:defRPr kumimoji="1" sz="4400" i="1">
                <a:solidFill>
                  <a:schemeClr val="tx2"/>
                </a:solidFill>
                <a:latin typeface="Times New Roman" panose="02020603050405020304" pitchFamily="18" charset="0"/>
              </a:defRPr>
            </a:lvl4pPr>
            <a:lvl5pPr marL="2057400" indent="-228600">
              <a:defRPr kumimoji="1" sz="4400" i="1">
                <a:solidFill>
                  <a:schemeClr val="tx2"/>
                </a:solidFill>
                <a:latin typeface="Times New Roman" panose="02020603050405020304" pitchFamily="18" charset="0"/>
              </a:defRPr>
            </a:lvl5pPr>
            <a:lvl6pPr marL="2514600" indent="-228600" algn="r"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4301DE44-B19F-4698-AC50-C14E2EDE3F7F}" type="slidenum">
              <a:rPr kumimoji="0" lang="en-US" altLang="en-US" sz="1000">
                <a:solidFill>
                  <a:schemeClr val="tx1"/>
                </a:solidFill>
              </a:rPr>
              <a:pPr/>
              <a:t>2</a:t>
            </a:fld>
            <a:endParaRPr kumimoji="0" lang="en-US" altLang="en-US" sz="1000">
              <a:solidFill>
                <a:schemeClr val="tx1"/>
              </a:solidFill>
            </a:endParaRPr>
          </a:p>
        </p:txBody>
      </p:sp>
      <p:pic>
        <p:nvPicPr>
          <p:cNvPr id="19460" name="Picture 5" descr="ADP color 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524000"/>
            <a:ext cx="1676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6"/>
          <p:cNvSpPr txBox="1">
            <a:spLocks noChangeArrowheads="1"/>
          </p:cNvSpPr>
          <p:nvPr/>
        </p:nvSpPr>
        <p:spPr bwMode="auto">
          <a:xfrm>
            <a:off x="2590800" y="1676400"/>
            <a:ext cx="5715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i="1">
                <a:solidFill>
                  <a:schemeClr val="tx2"/>
                </a:solidFill>
                <a:latin typeface="Times New Roman" panose="02020603050405020304" pitchFamily="18" charset="0"/>
              </a:defRPr>
            </a:lvl1pPr>
            <a:lvl2pPr marL="742950" indent="-285750">
              <a:defRPr kumimoji="1" sz="4400" i="1">
                <a:solidFill>
                  <a:schemeClr val="tx2"/>
                </a:solidFill>
                <a:latin typeface="Times New Roman" panose="02020603050405020304" pitchFamily="18" charset="0"/>
              </a:defRPr>
            </a:lvl2pPr>
            <a:lvl3pPr marL="1143000" indent="-228600">
              <a:defRPr kumimoji="1" sz="4400" i="1">
                <a:solidFill>
                  <a:schemeClr val="tx2"/>
                </a:solidFill>
                <a:latin typeface="Times New Roman" panose="02020603050405020304" pitchFamily="18" charset="0"/>
              </a:defRPr>
            </a:lvl3pPr>
            <a:lvl4pPr marL="1600200" indent="-228600">
              <a:defRPr kumimoji="1" sz="4400" i="1">
                <a:solidFill>
                  <a:schemeClr val="tx2"/>
                </a:solidFill>
                <a:latin typeface="Times New Roman" panose="02020603050405020304" pitchFamily="18" charset="0"/>
              </a:defRPr>
            </a:lvl4pPr>
            <a:lvl5pPr marL="2057400" indent="-228600">
              <a:defRPr kumimoji="1" sz="4400" i="1">
                <a:solidFill>
                  <a:schemeClr val="tx2"/>
                </a:solidFill>
                <a:latin typeface="Times New Roman" panose="02020603050405020304" pitchFamily="18" charset="0"/>
              </a:defRPr>
            </a:lvl5pPr>
            <a:lvl6pPr marL="2514600" indent="-228600" algn="r"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eaLnBrk="0" fontAlgn="base" hangingPunct="0">
              <a:spcBef>
                <a:spcPct val="0"/>
              </a:spcBef>
              <a:spcAft>
                <a:spcPct val="0"/>
              </a:spcAft>
              <a:defRPr kumimoji="1" sz="4400" i="1">
                <a:solidFill>
                  <a:schemeClr val="tx2"/>
                </a:solidFill>
                <a:latin typeface="Times New Roman" panose="02020603050405020304" pitchFamily="18" charset="0"/>
              </a:defRPr>
            </a:lvl9pPr>
          </a:lstStyle>
          <a:p>
            <a:pPr algn="l"/>
            <a:r>
              <a:rPr lang="en-US" altLang="en-US" sz="2400" i="0" dirty="0">
                <a:solidFill>
                  <a:schemeClr val="tx1"/>
                </a:solidFill>
              </a:rPr>
              <a:t>Anthony F. Della Pelle, Esq. , </a:t>
            </a:r>
            <a:r>
              <a:rPr lang="en-US" altLang="en-US" sz="2400" i="0" dirty="0" smtClean="0">
                <a:solidFill>
                  <a:schemeClr val="tx1"/>
                </a:solidFill>
              </a:rPr>
              <a:t>CRE</a:t>
            </a:r>
            <a:r>
              <a:rPr lang="en-US" altLang="en-US" sz="2000" i="0" dirty="0" smtClean="0">
                <a:solidFill>
                  <a:schemeClr val="tx1"/>
                </a:solidFill>
              </a:rPr>
              <a:t>®</a:t>
            </a:r>
            <a:endParaRPr lang="en-US" altLang="en-US" sz="2000" i="0" dirty="0">
              <a:solidFill>
                <a:schemeClr val="tx1"/>
              </a:solidFill>
            </a:endParaRPr>
          </a:p>
          <a:p>
            <a:pPr algn="l"/>
            <a:r>
              <a:rPr lang="en-US" altLang="en-US" sz="1800" i="0" dirty="0" smtClean="0">
                <a:solidFill>
                  <a:schemeClr val="tx1"/>
                </a:solidFill>
                <a:hlinkClick r:id="rId5"/>
              </a:rPr>
              <a:t>adellapelle@mckirdyriskin.com</a:t>
            </a:r>
            <a:endParaRPr lang="en-US" altLang="en-US" sz="1800" i="0" dirty="0" smtClean="0">
              <a:solidFill>
                <a:schemeClr val="tx1"/>
              </a:solidFill>
            </a:endParaRPr>
          </a:p>
          <a:p>
            <a:pPr algn="l"/>
            <a:r>
              <a:rPr lang="en-US" altLang="en-US" sz="1800" i="0" dirty="0" smtClean="0">
                <a:solidFill>
                  <a:schemeClr val="tx1"/>
                </a:solidFill>
                <a:hlinkClick r:id="rId6"/>
              </a:rPr>
              <a:t>www.mckirdyriskin.com</a:t>
            </a:r>
            <a:endParaRPr lang="en-US" altLang="en-US" sz="1800" i="0" dirty="0" smtClean="0">
              <a:solidFill>
                <a:schemeClr val="tx1"/>
              </a:solidFill>
            </a:endParaRPr>
          </a:p>
          <a:p>
            <a:pPr algn="l"/>
            <a:endParaRPr lang="en-US" altLang="en-US" sz="1800" i="0" dirty="0">
              <a:solidFill>
                <a:schemeClr val="tx1"/>
              </a:solidFill>
            </a:endParaRPr>
          </a:p>
          <a:p>
            <a:pPr algn="l"/>
            <a:endParaRPr lang="en-US" altLang="en-US" sz="1800" i="0" dirty="0">
              <a:solidFill>
                <a:schemeClr val="tx1"/>
              </a:solidFill>
            </a:endParaRPr>
          </a:p>
        </p:txBody>
      </p:sp>
      <p:sp>
        <p:nvSpPr>
          <p:cNvPr id="19462" name="TextBox 7"/>
          <p:cNvSpPr txBox="1">
            <a:spLocks noChangeArrowheads="1"/>
          </p:cNvSpPr>
          <p:nvPr/>
        </p:nvSpPr>
        <p:spPr bwMode="auto">
          <a:xfrm>
            <a:off x="2438400" y="2707103"/>
            <a:ext cx="5715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i="1">
                <a:solidFill>
                  <a:schemeClr val="tx2"/>
                </a:solidFill>
                <a:latin typeface="Times New Roman" panose="02020603050405020304" pitchFamily="18" charset="0"/>
              </a:defRPr>
            </a:lvl1pPr>
            <a:lvl2pPr marL="742950" indent="-285750">
              <a:defRPr kumimoji="1" sz="4400" i="1">
                <a:solidFill>
                  <a:schemeClr val="tx2"/>
                </a:solidFill>
                <a:latin typeface="Times New Roman" panose="02020603050405020304" pitchFamily="18" charset="0"/>
              </a:defRPr>
            </a:lvl2pPr>
            <a:lvl3pPr marL="1143000" indent="-228600">
              <a:defRPr kumimoji="1" sz="4400" i="1">
                <a:solidFill>
                  <a:schemeClr val="tx2"/>
                </a:solidFill>
                <a:latin typeface="Times New Roman" panose="02020603050405020304" pitchFamily="18" charset="0"/>
              </a:defRPr>
            </a:lvl3pPr>
            <a:lvl4pPr marL="1600200" indent="-228600">
              <a:defRPr kumimoji="1" sz="4400" i="1">
                <a:solidFill>
                  <a:schemeClr val="tx2"/>
                </a:solidFill>
                <a:latin typeface="Times New Roman" panose="02020603050405020304" pitchFamily="18" charset="0"/>
              </a:defRPr>
            </a:lvl4pPr>
            <a:lvl5pPr marL="2057400" indent="-228600">
              <a:defRPr kumimoji="1" sz="4400" i="1">
                <a:solidFill>
                  <a:schemeClr val="tx2"/>
                </a:solidFill>
                <a:latin typeface="Times New Roman" panose="02020603050405020304" pitchFamily="18" charset="0"/>
              </a:defRPr>
            </a:lvl5pPr>
            <a:lvl6pPr marL="2514600" indent="-228600" algn="r"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eaLnBrk="0" fontAlgn="base" hangingPunct="0">
              <a:spcBef>
                <a:spcPct val="0"/>
              </a:spcBef>
              <a:spcAft>
                <a:spcPct val="0"/>
              </a:spcAft>
              <a:defRPr kumimoji="1" sz="4400" i="1">
                <a:solidFill>
                  <a:schemeClr val="tx2"/>
                </a:solidFill>
                <a:latin typeface="Times New Roman" panose="02020603050405020304" pitchFamily="18" charset="0"/>
              </a:defRPr>
            </a:lvl9pPr>
          </a:lstStyle>
          <a:p>
            <a:pPr algn="l">
              <a:buFont typeface="Arial" panose="020B0604020202020204" pitchFamily="34" charset="0"/>
              <a:buChar char="•"/>
            </a:pPr>
            <a:r>
              <a:rPr lang="en-US" altLang="en-US" sz="1600" i="0" dirty="0">
                <a:solidFill>
                  <a:schemeClr val="tx1"/>
                </a:solidFill>
              </a:rPr>
              <a:t>Shareholder, McKirdy &amp; Riskin, PA </a:t>
            </a:r>
            <a:r>
              <a:rPr lang="en-US" altLang="en-US" sz="1600" i="0" dirty="0" smtClean="0">
                <a:solidFill>
                  <a:schemeClr val="tx1"/>
                </a:solidFill>
              </a:rPr>
              <a:t>, Morristown, New Jersey</a:t>
            </a:r>
            <a:endParaRPr lang="en-US" altLang="en-US" sz="1600" i="0" dirty="0">
              <a:solidFill>
                <a:schemeClr val="tx1"/>
              </a:solidFill>
            </a:endParaRPr>
          </a:p>
          <a:p>
            <a:pPr algn="l">
              <a:buFont typeface="Arial" panose="020B0604020202020204" pitchFamily="34" charset="0"/>
              <a:buChar char="•"/>
            </a:pPr>
            <a:r>
              <a:rPr lang="en-US" altLang="en-US" sz="1600" i="0" dirty="0">
                <a:solidFill>
                  <a:schemeClr val="tx1"/>
                </a:solidFill>
              </a:rPr>
              <a:t>Certified Civil Trial Attorney by NJ Supreme Court</a:t>
            </a:r>
          </a:p>
          <a:p>
            <a:pPr algn="l">
              <a:buFont typeface="Arial" panose="020B0604020202020204" pitchFamily="34" charset="0"/>
              <a:buChar char="•"/>
            </a:pPr>
            <a:r>
              <a:rPr lang="en-US" altLang="en-US" sz="1600" i="0" dirty="0">
                <a:solidFill>
                  <a:schemeClr val="tx1"/>
                </a:solidFill>
              </a:rPr>
              <a:t> New Jersey Representative, Owners’ Counsel of America</a:t>
            </a:r>
          </a:p>
          <a:p>
            <a:pPr algn="l">
              <a:buFont typeface="Arial" panose="020B0604020202020204" pitchFamily="34" charset="0"/>
              <a:buChar char="•"/>
            </a:pPr>
            <a:r>
              <a:rPr lang="en-US" altLang="en-US" sz="1600" i="0" dirty="0">
                <a:solidFill>
                  <a:schemeClr val="tx1"/>
                </a:solidFill>
              </a:rPr>
              <a:t> Member, Counselors of Real Estate®</a:t>
            </a:r>
          </a:p>
        </p:txBody>
      </p:sp>
      <p:pic>
        <p:nvPicPr>
          <p:cNvPr id="19463" name="Picture 8" descr="MR Logo larg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306689"/>
            <a:ext cx="4495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228600" y="533400"/>
            <a:ext cx="8534400" cy="758825"/>
          </a:xfrm>
        </p:spPr>
        <p:txBody>
          <a:bodyPr>
            <a:normAutofit/>
          </a:bodyPr>
          <a:lstStyle/>
          <a:p>
            <a:pPr eaLnBrk="1" fontAlgn="auto" hangingPunct="1">
              <a:spcAft>
                <a:spcPts val="0"/>
              </a:spcAft>
              <a:defRPr/>
            </a:pPr>
            <a:r>
              <a:rPr lang="en-US" sz="2400" b="1" dirty="0" smtClean="0">
                <a:solidFill>
                  <a:schemeClr val="accent1"/>
                </a:solidFill>
              </a:rPr>
              <a:t>The Storm Replenishment Project – 3 Years Later, and Counting</a:t>
            </a:r>
            <a:endParaRPr lang="en-US" sz="2400" b="1" dirty="0" smtClean="0">
              <a:solidFill>
                <a:schemeClr val="accent1"/>
              </a:solidFill>
            </a:endParaRPr>
          </a:p>
        </p:txBody>
      </p:sp>
      <p:sp>
        <p:nvSpPr>
          <p:cNvPr id="40962" name="Content Placeholder 5"/>
          <p:cNvSpPr>
            <a:spLocks noGrp="1"/>
          </p:cNvSpPr>
          <p:nvPr>
            <p:ph idx="1"/>
          </p:nvPr>
        </p:nvSpPr>
        <p:spPr>
          <a:xfrm>
            <a:off x="301625" y="1527175"/>
            <a:ext cx="8504238" cy="4572000"/>
          </a:xfrm>
        </p:spPr>
        <p:txBody>
          <a:bodyPr>
            <a:normAutofit lnSpcReduction="10000"/>
          </a:bodyPr>
          <a:lstStyle/>
          <a:p>
            <a:pPr eaLnBrk="1" hangingPunct="1"/>
            <a:r>
              <a:rPr lang="en-US" altLang="en-US" sz="2000" dirty="0" smtClean="0"/>
              <a:t>Continued vilification of “holdouts” – approximately 300 (10%) remain</a:t>
            </a:r>
          </a:p>
          <a:p>
            <a:pPr eaLnBrk="1" hangingPunct="1"/>
            <a:r>
              <a:rPr lang="en-US" altLang="en-US" sz="2000" dirty="0" smtClean="0"/>
              <a:t>USACOE to build under Project Partnership Agreements</a:t>
            </a:r>
          </a:p>
          <a:p>
            <a:pPr eaLnBrk="1" hangingPunct="1"/>
            <a:r>
              <a:rPr lang="en-US" altLang="en-US" sz="2000" dirty="0" smtClean="0"/>
              <a:t>State (NJDEP) control over project as “Non-Federal Sponsor”</a:t>
            </a:r>
          </a:p>
          <a:p>
            <a:pPr eaLnBrk="1" hangingPunct="1"/>
            <a:r>
              <a:rPr lang="en-US" altLang="en-US" sz="2000" dirty="0" smtClean="0"/>
              <a:t>Municipal role</a:t>
            </a:r>
          </a:p>
          <a:p>
            <a:pPr eaLnBrk="1" hangingPunct="1"/>
            <a:r>
              <a:rPr lang="en-US" altLang="en-US" sz="2000" dirty="0" smtClean="0"/>
              <a:t>“Emergency” measures under Disaster Control Act taken</a:t>
            </a:r>
          </a:p>
          <a:p>
            <a:pPr eaLnBrk="1" hangingPunct="1"/>
            <a:r>
              <a:rPr lang="en-US" altLang="en-US" sz="2000" dirty="0" smtClean="0"/>
              <a:t>Declaratory judgment actions instituted </a:t>
            </a:r>
          </a:p>
          <a:p>
            <a:pPr eaLnBrk="1" hangingPunct="1"/>
            <a:r>
              <a:rPr lang="en-US" altLang="en-US" sz="2000" dirty="0" smtClean="0"/>
              <a:t>Condemnations begin</a:t>
            </a:r>
          </a:p>
          <a:p>
            <a:pPr eaLnBrk="1" hangingPunct="1"/>
            <a:r>
              <a:rPr lang="en-US" altLang="en-US" sz="2000" dirty="0" smtClean="0"/>
              <a:t>Issues presented on right to condemn”</a:t>
            </a:r>
          </a:p>
          <a:p>
            <a:pPr lvl="1"/>
            <a:r>
              <a:rPr lang="en-US" altLang="en-US" sz="1700" dirty="0" smtClean="0"/>
              <a:t>Does proper legislative authorization exist?</a:t>
            </a:r>
          </a:p>
          <a:p>
            <a:pPr lvl="1"/>
            <a:r>
              <a:rPr lang="en-US" altLang="en-US" sz="1700" dirty="0" smtClean="0"/>
              <a:t>Easements vs. Fee Simple Interests</a:t>
            </a:r>
          </a:p>
          <a:p>
            <a:pPr lvl="1"/>
            <a:r>
              <a:rPr lang="en-US" altLang="en-US" sz="1700" dirty="0" smtClean="0"/>
              <a:t>Conversion of Private Beaches to Public Beaches</a:t>
            </a:r>
          </a:p>
          <a:p>
            <a:pPr lvl="1"/>
            <a:r>
              <a:rPr lang="en-US" altLang="en-US" sz="1700" dirty="0" smtClean="0"/>
              <a:t>“Bona Fide” Negotiations</a:t>
            </a:r>
          </a:p>
          <a:p>
            <a:pPr lvl="1"/>
            <a:r>
              <a:rPr lang="en-US" altLang="en-US" sz="1700" dirty="0" smtClean="0"/>
              <a:t>Other procedural issues</a:t>
            </a:r>
          </a:p>
          <a:p>
            <a:pPr eaLnBrk="1" hangingPunct="1"/>
            <a:r>
              <a:rPr lang="en-US" altLang="en-US" sz="2000" dirty="0" smtClean="0"/>
              <a:t>The latest from the pending cases</a:t>
            </a:r>
            <a:endParaRPr lang="en-US" altLang="en-US" sz="2000" dirty="0" smtClean="0"/>
          </a:p>
        </p:txBody>
      </p:sp>
      <p:sp>
        <p:nvSpPr>
          <p:cNvPr id="4096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i="1">
                <a:solidFill>
                  <a:schemeClr val="tx2"/>
                </a:solidFill>
                <a:latin typeface="Times New Roman" panose="02020603050405020304" pitchFamily="18" charset="0"/>
              </a:defRPr>
            </a:lvl1pPr>
            <a:lvl2pPr marL="742950" indent="-285750">
              <a:defRPr kumimoji="1" sz="4400" i="1">
                <a:solidFill>
                  <a:schemeClr val="tx2"/>
                </a:solidFill>
                <a:latin typeface="Times New Roman" panose="02020603050405020304" pitchFamily="18" charset="0"/>
              </a:defRPr>
            </a:lvl2pPr>
            <a:lvl3pPr marL="1143000" indent="-228600">
              <a:defRPr kumimoji="1" sz="4400" i="1">
                <a:solidFill>
                  <a:schemeClr val="tx2"/>
                </a:solidFill>
                <a:latin typeface="Times New Roman" panose="02020603050405020304" pitchFamily="18" charset="0"/>
              </a:defRPr>
            </a:lvl3pPr>
            <a:lvl4pPr marL="1600200" indent="-228600">
              <a:defRPr kumimoji="1" sz="4400" i="1">
                <a:solidFill>
                  <a:schemeClr val="tx2"/>
                </a:solidFill>
                <a:latin typeface="Times New Roman" panose="02020603050405020304" pitchFamily="18" charset="0"/>
              </a:defRPr>
            </a:lvl4pPr>
            <a:lvl5pPr marL="2057400" indent="-228600">
              <a:defRPr kumimoji="1" sz="4400" i="1">
                <a:solidFill>
                  <a:schemeClr val="tx2"/>
                </a:solidFill>
                <a:latin typeface="Times New Roman" panose="02020603050405020304" pitchFamily="18" charset="0"/>
              </a:defRPr>
            </a:lvl5pPr>
            <a:lvl6pPr marL="2514600" indent="-228600" algn="r"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F74F1520-1C63-407F-B69F-01F41AC28991}" type="slidenum">
              <a:rPr kumimoji="0" lang="en-US" altLang="en-US" sz="1000">
                <a:solidFill>
                  <a:schemeClr val="tx1"/>
                </a:solidFill>
              </a:rPr>
              <a:pPr/>
              <a:t>20</a:t>
            </a:fld>
            <a:endParaRPr kumimoji="0" lang="en-US" altLang="en-US" sz="1000">
              <a:solidFill>
                <a:schemeClr val="tx1"/>
              </a:solidFill>
            </a:endParaRPr>
          </a:p>
        </p:txBody>
      </p:sp>
      <p:pic>
        <p:nvPicPr>
          <p:cNvPr id="5" name="Picture 8" descr="MR Logo 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1" y="5832476"/>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fontAlgn="auto" hangingPunct="1">
              <a:spcAft>
                <a:spcPts val="0"/>
              </a:spcAft>
              <a:defRPr/>
            </a:pPr>
            <a:r>
              <a:rPr lang="en-US" dirty="0" smtClean="0">
                <a:solidFill>
                  <a:schemeClr val="accent1"/>
                </a:solidFill>
              </a:rPr>
              <a:t>Final Thoughts</a:t>
            </a:r>
          </a:p>
        </p:txBody>
      </p:sp>
      <p:sp>
        <p:nvSpPr>
          <p:cNvPr id="115716" name="Rectangle 3"/>
          <p:cNvSpPr>
            <a:spLocks noGrp="1" noChangeArrowheads="1"/>
          </p:cNvSpPr>
          <p:nvPr>
            <p:ph idx="1"/>
          </p:nvPr>
        </p:nvSpPr>
        <p:spPr>
          <a:xfrm>
            <a:off x="381000" y="1600200"/>
            <a:ext cx="8458200" cy="1676400"/>
          </a:xfrm>
        </p:spPr>
        <p:txBody>
          <a:bodyPr>
            <a:normAutofit fontScale="85000" lnSpcReduction="20000"/>
          </a:bodyPr>
          <a:lstStyle/>
          <a:p>
            <a:pPr marL="365760" indent="-256032" eaLnBrk="1" fontAlgn="auto" hangingPunct="1">
              <a:lnSpc>
                <a:spcPct val="80000"/>
              </a:lnSpc>
              <a:spcAft>
                <a:spcPts val="0"/>
              </a:spcAft>
              <a:buFont typeface="Wingdings 3"/>
              <a:buChar char=""/>
              <a:defRPr/>
            </a:pPr>
            <a:endParaRPr lang="en-US" sz="2800" dirty="0" smtClean="0"/>
          </a:p>
          <a:p>
            <a:pPr marL="365760" indent="-256032" eaLnBrk="1" fontAlgn="auto" hangingPunct="1">
              <a:lnSpc>
                <a:spcPct val="80000"/>
              </a:lnSpc>
              <a:spcAft>
                <a:spcPts val="0"/>
              </a:spcAft>
              <a:buFont typeface="Wingdings 3"/>
              <a:buChar char=""/>
              <a:defRPr/>
            </a:pPr>
            <a:r>
              <a:rPr lang="en-US" sz="4400" dirty="0" smtClean="0"/>
              <a:t>Q&amp;A?</a:t>
            </a:r>
          </a:p>
          <a:p>
            <a:pPr marL="365760" indent="-256032" eaLnBrk="1" fontAlgn="auto" hangingPunct="1">
              <a:lnSpc>
                <a:spcPct val="80000"/>
              </a:lnSpc>
              <a:spcAft>
                <a:spcPts val="0"/>
              </a:spcAft>
              <a:buFont typeface="Wingdings 3"/>
              <a:buChar char=""/>
              <a:defRPr/>
            </a:pPr>
            <a:endParaRPr lang="en-US" sz="4400" dirty="0" smtClean="0"/>
          </a:p>
          <a:p>
            <a:pPr marL="365760" indent="-256032" eaLnBrk="1" fontAlgn="auto" hangingPunct="1">
              <a:lnSpc>
                <a:spcPct val="80000"/>
              </a:lnSpc>
              <a:spcAft>
                <a:spcPts val="0"/>
              </a:spcAft>
              <a:buFont typeface="Wingdings 3"/>
              <a:buChar char=""/>
              <a:defRPr/>
            </a:pPr>
            <a:r>
              <a:rPr lang="en-US" sz="4400" dirty="0" smtClean="0"/>
              <a:t>Thank you!</a:t>
            </a:r>
          </a:p>
        </p:txBody>
      </p:sp>
      <p:sp>
        <p:nvSpPr>
          <p:cNvPr id="4198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i="1">
                <a:solidFill>
                  <a:schemeClr val="tx2"/>
                </a:solidFill>
                <a:latin typeface="Times New Roman" panose="02020603050405020304" pitchFamily="18" charset="0"/>
              </a:defRPr>
            </a:lvl1pPr>
            <a:lvl2pPr marL="742950" indent="-285750">
              <a:defRPr kumimoji="1" sz="4400" i="1">
                <a:solidFill>
                  <a:schemeClr val="tx2"/>
                </a:solidFill>
                <a:latin typeface="Times New Roman" panose="02020603050405020304" pitchFamily="18" charset="0"/>
              </a:defRPr>
            </a:lvl2pPr>
            <a:lvl3pPr marL="1143000" indent="-228600">
              <a:defRPr kumimoji="1" sz="4400" i="1">
                <a:solidFill>
                  <a:schemeClr val="tx2"/>
                </a:solidFill>
                <a:latin typeface="Times New Roman" panose="02020603050405020304" pitchFamily="18" charset="0"/>
              </a:defRPr>
            </a:lvl3pPr>
            <a:lvl4pPr marL="1600200" indent="-228600">
              <a:defRPr kumimoji="1" sz="4400" i="1">
                <a:solidFill>
                  <a:schemeClr val="tx2"/>
                </a:solidFill>
                <a:latin typeface="Times New Roman" panose="02020603050405020304" pitchFamily="18" charset="0"/>
              </a:defRPr>
            </a:lvl4pPr>
            <a:lvl5pPr marL="2057400" indent="-228600">
              <a:defRPr kumimoji="1" sz="4400" i="1">
                <a:solidFill>
                  <a:schemeClr val="tx2"/>
                </a:solidFill>
                <a:latin typeface="Times New Roman" panose="02020603050405020304" pitchFamily="18" charset="0"/>
              </a:defRPr>
            </a:lvl5pPr>
            <a:lvl6pPr marL="2514600" indent="-228600" algn="r"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31EC86DD-E23F-4509-866F-03D2F7712AEE}" type="slidenum">
              <a:rPr kumimoji="0" lang="en-US" altLang="en-US" sz="1000">
                <a:solidFill>
                  <a:schemeClr val="tx1"/>
                </a:solidFill>
              </a:rPr>
              <a:pPr/>
              <a:t>21</a:t>
            </a:fld>
            <a:endParaRPr kumimoji="0" lang="en-US" altLang="en-US" sz="1000">
              <a:solidFill>
                <a:schemeClr val="tx1"/>
              </a:solidFill>
            </a:endParaRPr>
          </a:p>
        </p:txBody>
      </p:sp>
      <p:sp>
        <p:nvSpPr>
          <p:cNvPr id="41989" name="TextBox 5"/>
          <p:cNvSpPr txBox="1">
            <a:spLocks noChangeArrowheads="1"/>
          </p:cNvSpPr>
          <p:nvPr/>
        </p:nvSpPr>
        <p:spPr bwMode="auto">
          <a:xfrm>
            <a:off x="1143000" y="3441700"/>
            <a:ext cx="64008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i="1">
                <a:solidFill>
                  <a:schemeClr val="tx2"/>
                </a:solidFill>
                <a:latin typeface="Times New Roman" panose="02020603050405020304" pitchFamily="18" charset="0"/>
              </a:defRPr>
            </a:lvl1pPr>
            <a:lvl2pPr marL="742950" indent="-285750">
              <a:defRPr kumimoji="1" sz="4400" i="1">
                <a:solidFill>
                  <a:schemeClr val="tx2"/>
                </a:solidFill>
                <a:latin typeface="Times New Roman" panose="02020603050405020304" pitchFamily="18" charset="0"/>
              </a:defRPr>
            </a:lvl2pPr>
            <a:lvl3pPr marL="1143000" indent="-228600">
              <a:defRPr kumimoji="1" sz="4400" i="1">
                <a:solidFill>
                  <a:schemeClr val="tx2"/>
                </a:solidFill>
                <a:latin typeface="Times New Roman" panose="02020603050405020304" pitchFamily="18" charset="0"/>
              </a:defRPr>
            </a:lvl3pPr>
            <a:lvl4pPr marL="1600200" indent="-228600">
              <a:defRPr kumimoji="1" sz="4400" i="1">
                <a:solidFill>
                  <a:schemeClr val="tx2"/>
                </a:solidFill>
                <a:latin typeface="Times New Roman" panose="02020603050405020304" pitchFamily="18" charset="0"/>
              </a:defRPr>
            </a:lvl4pPr>
            <a:lvl5pPr marL="2057400" indent="-228600">
              <a:defRPr kumimoji="1" sz="4400" i="1">
                <a:solidFill>
                  <a:schemeClr val="tx2"/>
                </a:solidFill>
                <a:latin typeface="Times New Roman" panose="02020603050405020304" pitchFamily="18" charset="0"/>
              </a:defRPr>
            </a:lvl5pPr>
            <a:lvl6pPr marL="2514600" indent="-228600" algn="r"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eaLnBrk="0" fontAlgn="base" hangingPunct="0">
              <a:spcBef>
                <a:spcPct val="0"/>
              </a:spcBef>
              <a:spcAft>
                <a:spcPct val="0"/>
              </a:spcAft>
              <a:defRPr kumimoji="1" sz="4400" i="1">
                <a:solidFill>
                  <a:schemeClr val="tx2"/>
                </a:solidFill>
                <a:latin typeface="Times New Roman" panose="02020603050405020304" pitchFamily="18" charset="0"/>
              </a:defRPr>
            </a:lvl9pPr>
          </a:lstStyle>
          <a:p>
            <a:pPr algn="ctr"/>
            <a:r>
              <a:rPr lang="en-US" altLang="en-US" sz="2400" i="0" dirty="0"/>
              <a:t>Anthony F. DellaPelle, Esq., CRE®</a:t>
            </a:r>
          </a:p>
          <a:p>
            <a:pPr algn="ctr"/>
            <a:r>
              <a:rPr lang="en-US" altLang="en-US" sz="2400" i="0" dirty="0">
                <a:hlinkClick r:id="rId3"/>
              </a:rPr>
              <a:t>adellapelle@mckirdyriskin.com</a:t>
            </a:r>
            <a:endParaRPr lang="en-US" altLang="en-US" sz="2400" i="0" dirty="0"/>
          </a:p>
          <a:p>
            <a:pPr algn="ctr"/>
            <a:r>
              <a:rPr lang="en-US" altLang="en-US" sz="2400" i="0" dirty="0">
                <a:hlinkClick r:id="rId4"/>
              </a:rPr>
              <a:t>www.mckirdyriskin.com</a:t>
            </a:r>
            <a:endParaRPr lang="en-US" altLang="en-US" sz="2400" i="0" dirty="0"/>
          </a:p>
          <a:p>
            <a:pPr algn="ctr"/>
            <a:r>
              <a:rPr lang="en-US" altLang="en-US" sz="2400" i="0" dirty="0">
                <a:hlinkClick r:id="rId5"/>
              </a:rPr>
              <a:t>www.njcondemnationlaw.com</a:t>
            </a:r>
            <a:endParaRPr lang="en-US" altLang="en-US" sz="2400" i="0" dirty="0"/>
          </a:p>
          <a:p>
            <a:pPr algn="ctr"/>
            <a:r>
              <a:rPr lang="en-US" altLang="en-US" sz="2400" i="0" dirty="0">
                <a:hlinkClick r:id="rId6"/>
              </a:rPr>
              <a:t>www.realestatetaxappeals.com</a:t>
            </a:r>
            <a:endParaRPr lang="en-US" altLang="en-US" sz="2400" i="0" dirty="0"/>
          </a:p>
          <a:p>
            <a:endParaRPr lang="en-US" altLang="en-US" sz="3200" dirty="0"/>
          </a:p>
          <a:p>
            <a:endParaRPr lang="en-US" altLang="en-US" dirty="0"/>
          </a:p>
        </p:txBody>
      </p:sp>
      <p:pic>
        <p:nvPicPr>
          <p:cNvPr id="41990" name="Picture 6" descr="C:\Users\MR12\Pictures\MR Logo larg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5547079"/>
            <a:ext cx="55054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fontAlgn="auto" hangingPunct="1">
              <a:spcAft>
                <a:spcPts val="0"/>
              </a:spcAft>
              <a:defRPr/>
            </a:pPr>
            <a:r>
              <a:rPr lang="en-US" smtClean="0">
                <a:solidFill>
                  <a:srgbClr val="7B9899"/>
                </a:solidFill>
              </a:rPr>
              <a:t>Course Outline</a:t>
            </a:r>
          </a:p>
        </p:txBody>
      </p:sp>
      <p:sp>
        <p:nvSpPr>
          <p:cNvPr id="380931" name="Rectangle 3"/>
          <p:cNvSpPr>
            <a:spLocks noGrp="1" noChangeArrowheads="1"/>
          </p:cNvSpPr>
          <p:nvPr>
            <p:ph idx="1"/>
          </p:nvPr>
        </p:nvSpPr>
        <p:spPr>
          <a:xfrm>
            <a:off x="457200" y="1828800"/>
            <a:ext cx="8229600" cy="4178300"/>
          </a:xfrm>
        </p:spPr>
        <p:txBody>
          <a:bodyPr/>
          <a:lstStyle/>
          <a:p>
            <a:pPr eaLnBrk="1" hangingPunct="1">
              <a:lnSpc>
                <a:spcPct val="90000"/>
              </a:lnSpc>
            </a:pPr>
            <a:endParaRPr lang="en-US" altLang="en-US" sz="2800" dirty="0" smtClean="0"/>
          </a:p>
          <a:p>
            <a:pPr eaLnBrk="1" hangingPunct="1">
              <a:lnSpc>
                <a:spcPct val="90000"/>
              </a:lnSpc>
            </a:pPr>
            <a:r>
              <a:rPr lang="en-US" altLang="en-US" sz="2800" dirty="0" smtClean="0"/>
              <a:t>Partial Takings Basics</a:t>
            </a:r>
          </a:p>
          <a:p>
            <a:pPr eaLnBrk="1" hangingPunct="1">
              <a:lnSpc>
                <a:spcPct val="90000"/>
              </a:lnSpc>
            </a:pPr>
            <a:r>
              <a:rPr lang="en-US" altLang="en-US" sz="2800" dirty="0" smtClean="0"/>
              <a:t>Partial Takings Update:  </a:t>
            </a:r>
            <a:r>
              <a:rPr lang="en-US" altLang="en-US" sz="2800" i="1" dirty="0" smtClean="0"/>
              <a:t>Borough of Harvey Cedars v. Karan</a:t>
            </a:r>
            <a:r>
              <a:rPr lang="en-US" altLang="en-US" sz="2800" dirty="0" smtClean="0"/>
              <a:t>, 70 A. 3d 524 (N.J. 2013)</a:t>
            </a:r>
          </a:p>
          <a:p>
            <a:pPr eaLnBrk="1" hangingPunct="1">
              <a:lnSpc>
                <a:spcPct val="90000"/>
              </a:lnSpc>
            </a:pPr>
            <a:r>
              <a:rPr lang="en-US" altLang="en-US" sz="2800" dirty="0" err="1" smtClean="0"/>
              <a:t>Superstorm</a:t>
            </a:r>
            <a:r>
              <a:rPr lang="en-US" altLang="en-US" sz="2800" dirty="0" smtClean="0"/>
              <a:t> Sandy and Storm Protection</a:t>
            </a:r>
          </a:p>
          <a:p>
            <a:pPr eaLnBrk="1" hangingPunct="1">
              <a:lnSpc>
                <a:spcPct val="90000"/>
              </a:lnSpc>
            </a:pPr>
            <a:r>
              <a:rPr lang="en-US" altLang="en-US" sz="2800" dirty="0" smtClean="0"/>
              <a:t>Implications for the future</a:t>
            </a:r>
          </a:p>
          <a:p>
            <a:pPr eaLnBrk="1" hangingPunct="1">
              <a:lnSpc>
                <a:spcPct val="90000"/>
              </a:lnSpc>
              <a:buFont typeface="Wingdings 3" panose="05040102010807070707" pitchFamily="18" charset="2"/>
              <a:buNone/>
            </a:pPr>
            <a:endParaRPr lang="en-US" altLang="en-US" sz="2800" dirty="0" smtClean="0"/>
          </a:p>
          <a:p>
            <a:pPr eaLnBrk="1" hangingPunct="1">
              <a:lnSpc>
                <a:spcPct val="90000"/>
              </a:lnSpc>
              <a:buFont typeface="Wingdings 2" panose="05020102010507070707" pitchFamily="18" charset="2"/>
              <a:buNone/>
            </a:pPr>
            <a:endParaRPr lang="en-US" altLang="en-US" sz="2800" dirty="0" smtClean="0"/>
          </a:p>
        </p:txBody>
      </p:sp>
      <p:sp>
        <p:nvSpPr>
          <p:cNvPr id="20483"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i="1">
                <a:solidFill>
                  <a:schemeClr val="tx2"/>
                </a:solidFill>
                <a:latin typeface="Times New Roman" panose="02020603050405020304" pitchFamily="18" charset="0"/>
              </a:defRPr>
            </a:lvl1pPr>
            <a:lvl2pPr marL="742950" indent="-285750">
              <a:defRPr kumimoji="1" sz="4400" i="1">
                <a:solidFill>
                  <a:schemeClr val="tx2"/>
                </a:solidFill>
                <a:latin typeface="Times New Roman" panose="02020603050405020304" pitchFamily="18" charset="0"/>
              </a:defRPr>
            </a:lvl2pPr>
            <a:lvl3pPr marL="1143000" indent="-228600">
              <a:defRPr kumimoji="1" sz="4400" i="1">
                <a:solidFill>
                  <a:schemeClr val="tx2"/>
                </a:solidFill>
                <a:latin typeface="Times New Roman" panose="02020603050405020304" pitchFamily="18" charset="0"/>
              </a:defRPr>
            </a:lvl3pPr>
            <a:lvl4pPr marL="1600200" indent="-228600">
              <a:defRPr kumimoji="1" sz="4400" i="1">
                <a:solidFill>
                  <a:schemeClr val="tx2"/>
                </a:solidFill>
                <a:latin typeface="Times New Roman" panose="02020603050405020304" pitchFamily="18" charset="0"/>
              </a:defRPr>
            </a:lvl4pPr>
            <a:lvl5pPr marL="2057400" indent="-228600">
              <a:defRPr kumimoji="1" sz="4400" i="1">
                <a:solidFill>
                  <a:schemeClr val="tx2"/>
                </a:solidFill>
                <a:latin typeface="Times New Roman" panose="02020603050405020304" pitchFamily="18" charset="0"/>
              </a:defRPr>
            </a:lvl5pPr>
            <a:lvl6pPr marL="2514600" indent="-228600" algn="r"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B7FE92F6-04FF-4AD1-9783-3146A85BAF56}" type="slidenum">
              <a:rPr kumimoji="0" lang="en-US" altLang="en-US" sz="1000">
                <a:solidFill>
                  <a:schemeClr val="tx1"/>
                </a:solidFill>
              </a:rPr>
              <a:pPr/>
              <a:t>3</a:t>
            </a:fld>
            <a:endParaRPr kumimoji="0" lang="en-US" altLang="en-US" sz="1000">
              <a:solidFill>
                <a:schemeClr val="tx1"/>
              </a:solidFill>
            </a:endParaRPr>
          </a:p>
        </p:txBody>
      </p:sp>
      <p:pic>
        <p:nvPicPr>
          <p:cNvPr id="5" name="Picture 8" descr="MR Logo 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1" y="5832476"/>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0931">
                                            <p:txEl>
                                              <p:pRg st="1" end="1"/>
                                            </p:txEl>
                                          </p:spTgt>
                                        </p:tgtEl>
                                        <p:attrNameLst>
                                          <p:attrName>style.visibility</p:attrName>
                                        </p:attrNameLst>
                                      </p:cBhvr>
                                      <p:to>
                                        <p:strVal val="visible"/>
                                      </p:to>
                                    </p:set>
                                    <p:anim calcmode="lin" valueType="num">
                                      <p:cBhvr additive="base">
                                        <p:cTn id="7" dur="500" fill="hold"/>
                                        <p:tgtEl>
                                          <p:spTgt spid="38093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093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0931">
                                            <p:txEl>
                                              <p:pRg st="2" end="2"/>
                                            </p:txEl>
                                          </p:spTgt>
                                        </p:tgtEl>
                                        <p:attrNameLst>
                                          <p:attrName>style.visibility</p:attrName>
                                        </p:attrNameLst>
                                      </p:cBhvr>
                                      <p:to>
                                        <p:strVal val="visible"/>
                                      </p:to>
                                    </p:set>
                                    <p:anim calcmode="lin" valueType="num">
                                      <p:cBhvr additive="base">
                                        <p:cTn id="13" dur="500" fill="hold"/>
                                        <p:tgtEl>
                                          <p:spTgt spid="38093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093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0931">
                                            <p:txEl>
                                              <p:pRg st="3" end="3"/>
                                            </p:txEl>
                                          </p:spTgt>
                                        </p:tgtEl>
                                        <p:attrNameLst>
                                          <p:attrName>style.visibility</p:attrName>
                                        </p:attrNameLst>
                                      </p:cBhvr>
                                      <p:to>
                                        <p:strVal val="visible"/>
                                      </p:to>
                                    </p:set>
                                    <p:anim calcmode="lin" valueType="num">
                                      <p:cBhvr additive="base">
                                        <p:cTn id="19" dur="500" fill="hold"/>
                                        <p:tgtEl>
                                          <p:spTgt spid="38093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093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0931">
                                            <p:txEl>
                                              <p:pRg st="4" end="4"/>
                                            </p:txEl>
                                          </p:spTgt>
                                        </p:tgtEl>
                                        <p:attrNameLst>
                                          <p:attrName>style.visibility</p:attrName>
                                        </p:attrNameLst>
                                      </p:cBhvr>
                                      <p:to>
                                        <p:strVal val="visible"/>
                                      </p:to>
                                    </p:set>
                                    <p:anim calcmode="lin" valueType="num">
                                      <p:cBhvr additive="base">
                                        <p:cTn id="25" dur="500" fill="hold"/>
                                        <p:tgtEl>
                                          <p:spTgt spid="38093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093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093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12775" y="228600"/>
            <a:ext cx="8153400" cy="990600"/>
          </a:xfrm>
        </p:spPr>
        <p:txBody>
          <a:bodyPr/>
          <a:lstStyle/>
          <a:p>
            <a:pPr eaLnBrk="1" fontAlgn="auto" hangingPunct="1">
              <a:spcAft>
                <a:spcPts val="0"/>
              </a:spcAft>
              <a:defRPr/>
            </a:pPr>
            <a:r>
              <a:rPr lang="en-US" dirty="0" smtClean="0">
                <a:solidFill>
                  <a:schemeClr val="accent1"/>
                </a:solidFill>
              </a:rPr>
              <a:t>Just Compensation</a:t>
            </a:r>
          </a:p>
        </p:txBody>
      </p:sp>
      <p:sp>
        <p:nvSpPr>
          <p:cNvPr id="382980" name="Rectangle 4"/>
          <p:cNvSpPr>
            <a:spLocks noGrp="1" noChangeArrowheads="1"/>
          </p:cNvSpPr>
          <p:nvPr>
            <p:ph idx="1"/>
          </p:nvPr>
        </p:nvSpPr>
        <p:spPr>
          <a:xfrm>
            <a:off x="612775" y="1600200"/>
            <a:ext cx="8153400" cy="4495800"/>
          </a:xfrm>
        </p:spPr>
        <p:txBody>
          <a:bodyPr/>
          <a:lstStyle/>
          <a:p>
            <a:pPr eaLnBrk="1" hangingPunct="1"/>
            <a:r>
              <a:rPr lang="en-US" altLang="en-US" dirty="0" smtClean="0"/>
              <a:t>Compensation for the property taken</a:t>
            </a:r>
          </a:p>
          <a:p>
            <a:pPr eaLnBrk="1" hangingPunct="1"/>
            <a:r>
              <a:rPr lang="en-US" altLang="en-US" dirty="0" smtClean="0"/>
              <a:t>Reduction in value (damages) to any remaining property</a:t>
            </a:r>
          </a:p>
          <a:p>
            <a:pPr eaLnBrk="1" hangingPunct="1"/>
            <a:r>
              <a:rPr lang="en-US" altLang="en-US" dirty="0" smtClean="0"/>
              <a:t>Interest</a:t>
            </a:r>
          </a:p>
          <a:p>
            <a:pPr eaLnBrk="1" hangingPunct="1"/>
            <a:r>
              <a:rPr lang="en-US" altLang="en-US" dirty="0" smtClean="0"/>
              <a:t>Indemnity for loss</a:t>
            </a:r>
          </a:p>
          <a:p>
            <a:pPr eaLnBrk="1" hangingPunct="1"/>
            <a:r>
              <a:rPr lang="en-US" altLang="en-US" dirty="0" smtClean="0"/>
              <a:t>Attorneys’ fees (depends upon the jurisdiction)</a:t>
            </a:r>
          </a:p>
        </p:txBody>
      </p:sp>
      <p:pic>
        <p:nvPicPr>
          <p:cNvPr id="4" name="Picture 8" descr="MR Logo 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1" y="5832476"/>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298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298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8298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8298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8298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0"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1026"/>
          <p:cNvSpPr>
            <a:spLocks noGrp="1" noChangeArrowheads="1"/>
          </p:cNvSpPr>
          <p:nvPr>
            <p:ph type="title"/>
          </p:nvPr>
        </p:nvSpPr>
        <p:spPr/>
        <p:txBody>
          <a:bodyPr/>
          <a:lstStyle/>
          <a:p>
            <a:pPr eaLnBrk="1" fontAlgn="auto" hangingPunct="1">
              <a:spcAft>
                <a:spcPts val="0"/>
              </a:spcAft>
              <a:defRPr/>
            </a:pPr>
            <a:r>
              <a:rPr lang="en-US" dirty="0" smtClean="0">
                <a:solidFill>
                  <a:schemeClr val="accent1"/>
                </a:solidFill>
              </a:rPr>
              <a:t>Entire Taking</a:t>
            </a:r>
          </a:p>
        </p:txBody>
      </p:sp>
      <p:sp>
        <p:nvSpPr>
          <p:cNvPr id="2253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i="1">
                <a:solidFill>
                  <a:schemeClr val="tx2"/>
                </a:solidFill>
                <a:latin typeface="Times New Roman" panose="02020603050405020304" pitchFamily="18" charset="0"/>
              </a:defRPr>
            </a:lvl1pPr>
            <a:lvl2pPr marL="742950" indent="-285750">
              <a:defRPr kumimoji="1" sz="4400" i="1">
                <a:solidFill>
                  <a:schemeClr val="tx2"/>
                </a:solidFill>
                <a:latin typeface="Times New Roman" panose="02020603050405020304" pitchFamily="18" charset="0"/>
              </a:defRPr>
            </a:lvl2pPr>
            <a:lvl3pPr marL="1143000" indent="-228600">
              <a:defRPr kumimoji="1" sz="4400" i="1">
                <a:solidFill>
                  <a:schemeClr val="tx2"/>
                </a:solidFill>
                <a:latin typeface="Times New Roman" panose="02020603050405020304" pitchFamily="18" charset="0"/>
              </a:defRPr>
            </a:lvl3pPr>
            <a:lvl4pPr marL="1600200" indent="-228600">
              <a:defRPr kumimoji="1" sz="4400" i="1">
                <a:solidFill>
                  <a:schemeClr val="tx2"/>
                </a:solidFill>
                <a:latin typeface="Times New Roman" panose="02020603050405020304" pitchFamily="18" charset="0"/>
              </a:defRPr>
            </a:lvl4pPr>
            <a:lvl5pPr marL="2057400" indent="-228600">
              <a:defRPr kumimoji="1" sz="4400" i="1">
                <a:solidFill>
                  <a:schemeClr val="tx2"/>
                </a:solidFill>
                <a:latin typeface="Times New Roman" panose="02020603050405020304" pitchFamily="18" charset="0"/>
              </a:defRPr>
            </a:lvl5pPr>
            <a:lvl6pPr marL="2514600" indent="-228600" algn="r"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28EA504A-65B3-42AD-BCFF-62825C108082}" type="slidenum">
              <a:rPr kumimoji="0" lang="en-US" altLang="en-US" sz="1000">
                <a:solidFill>
                  <a:schemeClr val="tx1"/>
                </a:solidFill>
              </a:rPr>
              <a:pPr/>
              <a:t>5</a:t>
            </a:fld>
            <a:endParaRPr kumimoji="0" lang="en-US" altLang="en-US" sz="1000">
              <a:solidFill>
                <a:schemeClr val="tx1"/>
              </a:solidFill>
            </a:endParaRPr>
          </a:p>
        </p:txBody>
      </p:sp>
      <p:sp>
        <p:nvSpPr>
          <p:cNvPr id="22532" name="Text Box 1027"/>
          <p:cNvSpPr txBox="1">
            <a:spLocks noChangeArrowheads="1"/>
          </p:cNvSpPr>
          <p:nvPr/>
        </p:nvSpPr>
        <p:spPr bwMode="auto">
          <a:xfrm>
            <a:off x="1219200" y="1981200"/>
            <a:ext cx="67056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i="1">
                <a:solidFill>
                  <a:schemeClr val="tx2"/>
                </a:solidFill>
                <a:latin typeface="Times New Roman" panose="02020603050405020304" pitchFamily="18" charset="0"/>
              </a:defRPr>
            </a:lvl1pPr>
            <a:lvl2pPr marL="742950" indent="-285750">
              <a:defRPr kumimoji="1" sz="4400" i="1">
                <a:solidFill>
                  <a:schemeClr val="tx2"/>
                </a:solidFill>
                <a:latin typeface="Times New Roman" panose="02020603050405020304" pitchFamily="18" charset="0"/>
              </a:defRPr>
            </a:lvl2pPr>
            <a:lvl3pPr marL="1143000" indent="-228600">
              <a:defRPr kumimoji="1" sz="4400" i="1">
                <a:solidFill>
                  <a:schemeClr val="tx2"/>
                </a:solidFill>
                <a:latin typeface="Times New Roman" panose="02020603050405020304" pitchFamily="18" charset="0"/>
              </a:defRPr>
            </a:lvl3pPr>
            <a:lvl4pPr marL="1600200" indent="-228600">
              <a:defRPr kumimoji="1" sz="4400" i="1">
                <a:solidFill>
                  <a:schemeClr val="tx2"/>
                </a:solidFill>
                <a:latin typeface="Times New Roman" panose="02020603050405020304" pitchFamily="18" charset="0"/>
              </a:defRPr>
            </a:lvl4pPr>
            <a:lvl5pPr marL="2057400" indent="-228600">
              <a:defRPr kumimoji="1" sz="4400" i="1">
                <a:solidFill>
                  <a:schemeClr val="tx2"/>
                </a:solidFill>
                <a:latin typeface="Times New Roman" panose="02020603050405020304" pitchFamily="18" charset="0"/>
              </a:defRPr>
            </a:lvl5pPr>
            <a:lvl6pPr marL="2514600" indent="-228600" algn="r"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eaLnBrk="0" fontAlgn="base" hangingPunct="0">
              <a:spcBef>
                <a:spcPct val="0"/>
              </a:spcBef>
              <a:spcAft>
                <a:spcPct val="0"/>
              </a:spcAft>
              <a:defRPr kumimoji="1" sz="4400" i="1">
                <a:solidFill>
                  <a:schemeClr val="tx2"/>
                </a:solidFill>
                <a:latin typeface="Times New Roman" panose="02020603050405020304" pitchFamily="18" charset="0"/>
              </a:defRPr>
            </a:lvl9pPr>
          </a:lstStyle>
          <a:p>
            <a:pPr algn="l">
              <a:lnSpc>
                <a:spcPct val="150000"/>
              </a:lnSpc>
            </a:pPr>
            <a:r>
              <a:rPr kumimoji="0" lang="en-US" altLang="en-US" sz="3200" i="0">
                <a:solidFill>
                  <a:schemeClr val="tx1"/>
                </a:solidFill>
              </a:rPr>
              <a:t>Just compensation determined by “fair market value” of the property as of the date of value</a:t>
            </a:r>
          </a:p>
          <a:p>
            <a:pPr algn="l">
              <a:lnSpc>
                <a:spcPct val="150000"/>
              </a:lnSpc>
            </a:pPr>
            <a:endParaRPr kumimoji="0" lang="en-US" altLang="en-US" sz="2400" i="0">
              <a:solidFill>
                <a:schemeClr val="tx1"/>
              </a:solidFill>
            </a:endParaRPr>
          </a:p>
        </p:txBody>
      </p:sp>
      <p:pic>
        <p:nvPicPr>
          <p:cNvPr id="5" name="Picture 8" descr="MR Logo 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1" y="5832476"/>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sz="4000" dirty="0">
                <a:solidFill>
                  <a:schemeClr val="accent1"/>
                </a:solidFill>
              </a:rPr>
              <a:t>Elements of “Fair Market Value”</a:t>
            </a:r>
            <a:br>
              <a:rPr lang="en-US" sz="4000" dirty="0">
                <a:solidFill>
                  <a:schemeClr val="accent1"/>
                </a:solidFill>
              </a:rPr>
            </a:br>
            <a:r>
              <a:rPr lang="en-US" sz="4000" dirty="0">
                <a:solidFill>
                  <a:schemeClr val="accent1"/>
                </a:solidFill>
              </a:rPr>
              <a:t>(Just Compensation)</a:t>
            </a:r>
            <a:r>
              <a:rPr lang="en-US" sz="4000" dirty="0"/>
              <a:t>				</a:t>
            </a:r>
          </a:p>
        </p:txBody>
      </p:sp>
      <p:sp>
        <p:nvSpPr>
          <p:cNvPr id="23554" name="Rectangle 3"/>
          <p:cNvSpPr>
            <a:spLocks noGrp="1" noChangeArrowheads="1"/>
          </p:cNvSpPr>
          <p:nvPr>
            <p:ph idx="1"/>
          </p:nvPr>
        </p:nvSpPr>
        <p:spPr>
          <a:xfrm>
            <a:off x="612775" y="1600200"/>
            <a:ext cx="8153400" cy="4495800"/>
          </a:xfrm>
        </p:spPr>
        <p:txBody>
          <a:bodyPr/>
          <a:lstStyle/>
          <a:p>
            <a:pPr eaLnBrk="1" hangingPunct="1"/>
            <a:endParaRPr lang="en-US" altLang="en-US" smtClean="0"/>
          </a:p>
          <a:p>
            <a:pPr eaLnBrk="1" hangingPunct="1"/>
            <a:r>
              <a:rPr lang="en-US" altLang="en-US" smtClean="0"/>
              <a:t>Willing buyer &amp; seller</a:t>
            </a:r>
          </a:p>
          <a:p>
            <a:pPr eaLnBrk="1" hangingPunct="1"/>
            <a:r>
              <a:rPr lang="en-US" altLang="en-US" smtClean="0"/>
              <a:t>Neither being under a compulsion to act</a:t>
            </a:r>
          </a:p>
          <a:p>
            <a:pPr eaLnBrk="1" hangingPunct="1"/>
            <a:r>
              <a:rPr lang="en-US" altLang="en-US" smtClean="0"/>
              <a:t>Being fully informed of all facts and circumstances about the acquired property (even if not known on date of value)</a:t>
            </a:r>
          </a:p>
          <a:p>
            <a:pPr eaLnBrk="1" hangingPunct="1"/>
            <a:r>
              <a:rPr lang="en-US" altLang="en-US" smtClean="0"/>
              <a:t>Three approaches to value – Comparable Sales, Income and Cost</a:t>
            </a:r>
          </a:p>
        </p:txBody>
      </p:sp>
      <p:pic>
        <p:nvPicPr>
          <p:cNvPr id="4" name="Picture 8" descr="MR Logo 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1" y="5832476"/>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42" name="Rectangle 2"/>
          <p:cNvSpPr>
            <a:spLocks noGrp="1" noChangeArrowheads="1"/>
          </p:cNvSpPr>
          <p:nvPr>
            <p:ph type="title"/>
          </p:nvPr>
        </p:nvSpPr>
        <p:spPr>
          <a:xfrm>
            <a:off x="685800" y="838200"/>
            <a:ext cx="7772400" cy="838200"/>
          </a:xfrm>
        </p:spPr>
        <p:txBody>
          <a:bodyPr>
            <a:noAutofit/>
          </a:bodyPr>
          <a:lstStyle/>
          <a:p>
            <a:pPr eaLnBrk="1" fontAlgn="auto" hangingPunct="1">
              <a:spcAft>
                <a:spcPts val="0"/>
              </a:spcAft>
              <a:defRPr/>
            </a:pPr>
            <a:r>
              <a:rPr lang="en-US" sz="3200" dirty="0">
                <a:solidFill>
                  <a:schemeClr val="accent1"/>
                </a:solidFill>
              </a:rPr>
              <a:t>Partial Taking - Just compensation determined by two methods</a:t>
            </a:r>
          </a:p>
        </p:txBody>
      </p:sp>
      <p:sp>
        <p:nvSpPr>
          <p:cNvPr id="2457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4400" i="1">
                <a:solidFill>
                  <a:schemeClr val="tx2"/>
                </a:solidFill>
                <a:latin typeface="Times New Roman" panose="02020603050405020304" pitchFamily="18" charset="0"/>
              </a:defRPr>
            </a:lvl1pPr>
            <a:lvl2pPr marL="742950" indent="-285750">
              <a:defRPr kumimoji="1" sz="4400" i="1">
                <a:solidFill>
                  <a:schemeClr val="tx2"/>
                </a:solidFill>
                <a:latin typeface="Times New Roman" panose="02020603050405020304" pitchFamily="18" charset="0"/>
              </a:defRPr>
            </a:lvl2pPr>
            <a:lvl3pPr marL="1143000" indent="-228600">
              <a:defRPr kumimoji="1" sz="4400" i="1">
                <a:solidFill>
                  <a:schemeClr val="tx2"/>
                </a:solidFill>
                <a:latin typeface="Times New Roman" panose="02020603050405020304" pitchFamily="18" charset="0"/>
              </a:defRPr>
            </a:lvl3pPr>
            <a:lvl4pPr marL="1600200" indent="-228600">
              <a:defRPr kumimoji="1" sz="4400" i="1">
                <a:solidFill>
                  <a:schemeClr val="tx2"/>
                </a:solidFill>
                <a:latin typeface="Times New Roman" panose="02020603050405020304" pitchFamily="18" charset="0"/>
              </a:defRPr>
            </a:lvl4pPr>
            <a:lvl5pPr marL="2057400" indent="-228600">
              <a:defRPr kumimoji="1" sz="4400" i="1">
                <a:solidFill>
                  <a:schemeClr val="tx2"/>
                </a:solidFill>
                <a:latin typeface="Times New Roman" panose="02020603050405020304" pitchFamily="18" charset="0"/>
              </a:defRPr>
            </a:lvl5pPr>
            <a:lvl6pPr marL="2514600" indent="-228600" algn="r"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eaLnBrk="0" fontAlgn="base" hangingPunct="0">
              <a:spcBef>
                <a:spcPct val="0"/>
              </a:spcBef>
              <a:spcAft>
                <a:spcPct val="0"/>
              </a:spcAft>
              <a:defRPr kumimoji="1" sz="4400" i="1">
                <a:solidFill>
                  <a:schemeClr val="tx2"/>
                </a:solidFill>
                <a:latin typeface="Times New Roman" panose="02020603050405020304" pitchFamily="18" charset="0"/>
              </a:defRPr>
            </a:lvl9pPr>
          </a:lstStyle>
          <a:p>
            <a:fld id="{03C44137-97CA-4BBF-84D0-7D90F3626DD4}" type="slidenum">
              <a:rPr kumimoji="0" lang="en-US" altLang="en-US" sz="1000">
                <a:solidFill>
                  <a:schemeClr val="tx1"/>
                </a:solidFill>
              </a:rPr>
              <a:pPr/>
              <a:t>7</a:t>
            </a:fld>
            <a:endParaRPr kumimoji="0" lang="en-US" altLang="en-US" sz="1000">
              <a:solidFill>
                <a:schemeClr val="tx1"/>
              </a:solidFill>
            </a:endParaRPr>
          </a:p>
        </p:txBody>
      </p:sp>
      <p:sp>
        <p:nvSpPr>
          <p:cNvPr id="24580" name="Text Box 3"/>
          <p:cNvSpPr txBox="1">
            <a:spLocks noChangeArrowheads="1"/>
          </p:cNvSpPr>
          <p:nvPr/>
        </p:nvSpPr>
        <p:spPr bwMode="auto">
          <a:xfrm>
            <a:off x="1219200" y="1981200"/>
            <a:ext cx="6705600" cy="420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4400" i="1">
                <a:solidFill>
                  <a:schemeClr val="tx2"/>
                </a:solidFill>
                <a:latin typeface="Times New Roman" panose="02020603050405020304" pitchFamily="18" charset="0"/>
              </a:defRPr>
            </a:lvl1pPr>
            <a:lvl2pPr marL="742950" indent="-285750">
              <a:defRPr kumimoji="1" sz="4400" i="1">
                <a:solidFill>
                  <a:schemeClr val="tx2"/>
                </a:solidFill>
                <a:latin typeface="Times New Roman" panose="02020603050405020304" pitchFamily="18" charset="0"/>
              </a:defRPr>
            </a:lvl2pPr>
            <a:lvl3pPr marL="1143000" indent="-228600">
              <a:defRPr kumimoji="1" sz="4400" i="1">
                <a:solidFill>
                  <a:schemeClr val="tx2"/>
                </a:solidFill>
                <a:latin typeface="Times New Roman" panose="02020603050405020304" pitchFamily="18" charset="0"/>
              </a:defRPr>
            </a:lvl3pPr>
            <a:lvl4pPr marL="1600200" indent="-228600">
              <a:defRPr kumimoji="1" sz="4400" i="1">
                <a:solidFill>
                  <a:schemeClr val="tx2"/>
                </a:solidFill>
                <a:latin typeface="Times New Roman" panose="02020603050405020304" pitchFamily="18" charset="0"/>
              </a:defRPr>
            </a:lvl4pPr>
            <a:lvl5pPr marL="2057400" indent="-228600">
              <a:defRPr kumimoji="1" sz="4400" i="1">
                <a:solidFill>
                  <a:schemeClr val="tx2"/>
                </a:solidFill>
                <a:latin typeface="Times New Roman" panose="02020603050405020304" pitchFamily="18" charset="0"/>
              </a:defRPr>
            </a:lvl5pPr>
            <a:lvl6pPr marL="2514600" indent="-228600" algn="r" eaLnBrk="0" fontAlgn="base" hangingPunct="0">
              <a:spcBef>
                <a:spcPct val="0"/>
              </a:spcBef>
              <a:spcAft>
                <a:spcPct val="0"/>
              </a:spcAft>
              <a:defRPr kumimoji="1" sz="4400" i="1">
                <a:solidFill>
                  <a:schemeClr val="tx2"/>
                </a:solidFill>
                <a:latin typeface="Times New Roman" panose="02020603050405020304" pitchFamily="18" charset="0"/>
              </a:defRPr>
            </a:lvl6pPr>
            <a:lvl7pPr marL="2971800" indent="-228600" algn="r" eaLnBrk="0" fontAlgn="base" hangingPunct="0">
              <a:spcBef>
                <a:spcPct val="0"/>
              </a:spcBef>
              <a:spcAft>
                <a:spcPct val="0"/>
              </a:spcAft>
              <a:defRPr kumimoji="1" sz="4400" i="1">
                <a:solidFill>
                  <a:schemeClr val="tx2"/>
                </a:solidFill>
                <a:latin typeface="Times New Roman" panose="02020603050405020304" pitchFamily="18" charset="0"/>
              </a:defRPr>
            </a:lvl7pPr>
            <a:lvl8pPr marL="3429000" indent="-228600" algn="r" eaLnBrk="0" fontAlgn="base" hangingPunct="0">
              <a:spcBef>
                <a:spcPct val="0"/>
              </a:spcBef>
              <a:spcAft>
                <a:spcPct val="0"/>
              </a:spcAft>
              <a:defRPr kumimoji="1" sz="4400" i="1">
                <a:solidFill>
                  <a:schemeClr val="tx2"/>
                </a:solidFill>
                <a:latin typeface="Times New Roman" panose="02020603050405020304" pitchFamily="18" charset="0"/>
              </a:defRPr>
            </a:lvl8pPr>
            <a:lvl9pPr marL="3886200" indent="-228600" algn="r" eaLnBrk="0" fontAlgn="base" hangingPunct="0">
              <a:spcBef>
                <a:spcPct val="0"/>
              </a:spcBef>
              <a:spcAft>
                <a:spcPct val="0"/>
              </a:spcAft>
              <a:defRPr kumimoji="1" sz="4400" i="1">
                <a:solidFill>
                  <a:schemeClr val="tx2"/>
                </a:solidFill>
                <a:latin typeface="Times New Roman" panose="02020603050405020304" pitchFamily="18" charset="0"/>
              </a:defRPr>
            </a:lvl9pPr>
          </a:lstStyle>
          <a:p>
            <a:pPr algn="l">
              <a:lnSpc>
                <a:spcPct val="150000"/>
              </a:lnSpc>
              <a:buFontTx/>
              <a:buChar char="•"/>
            </a:pPr>
            <a:r>
              <a:rPr kumimoji="0" lang="en-US" altLang="en-US" sz="3200" b="1" i="0" dirty="0">
                <a:solidFill>
                  <a:schemeClr val="tx1"/>
                </a:solidFill>
              </a:rPr>
              <a:t>  Before and After</a:t>
            </a:r>
            <a:r>
              <a:rPr kumimoji="0" lang="en-US" altLang="en-US" sz="3200" i="0" dirty="0">
                <a:solidFill>
                  <a:schemeClr val="tx1"/>
                </a:solidFill>
              </a:rPr>
              <a:t> method                                       </a:t>
            </a:r>
            <a:r>
              <a:rPr kumimoji="0" lang="en-US" altLang="en-US" sz="2400" i="0" dirty="0">
                <a:solidFill>
                  <a:schemeClr val="tx1"/>
                </a:solidFill>
              </a:rPr>
              <a:t>value of entire parcel before taking – value of remainder after taking = just compensation</a:t>
            </a:r>
          </a:p>
          <a:p>
            <a:pPr algn="l">
              <a:lnSpc>
                <a:spcPct val="150000"/>
              </a:lnSpc>
              <a:buFontTx/>
              <a:buChar char="•"/>
            </a:pPr>
            <a:r>
              <a:rPr kumimoji="0" lang="en-US" altLang="en-US" sz="3200" b="1" i="0" dirty="0">
                <a:solidFill>
                  <a:schemeClr val="tx1"/>
                </a:solidFill>
              </a:rPr>
              <a:t>  </a:t>
            </a:r>
            <a:r>
              <a:rPr kumimoji="0" lang="en-US" altLang="en-US" sz="3200" b="1" dirty="0">
                <a:solidFill>
                  <a:schemeClr val="tx1"/>
                </a:solidFill>
              </a:rPr>
              <a:t>Per Se</a:t>
            </a:r>
            <a:r>
              <a:rPr kumimoji="0" lang="en-US" altLang="en-US" sz="3200" i="0" dirty="0">
                <a:solidFill>
                  <a:schemeClr val="tx1"/>
                </a:solidFill>
              </a:rPr>
              <a:t> method                                        </a:t>
            </a:r>
            <a:r>
              <a:rPr kumimoji="0" lang="en-US" altLang="en-US" sz="2400" i="0" dirty="0">
                <a:solidFill>
                  <a:schemeClr val="tx1"/>
                </a:solidFill>
              </a:rPr>
              <a:t>value of land taken + diminution in value (or damages) to remainder = just compensation</a:t>
            </a:r>
            <a:endParaRPr kumimoji="0" lang="en-US" altLang="en-US" sz="2400" b="1" i="0" dirty="0">
              <a:solidFill>
                <a:schemeClr val="tx1"/>
              </a:solidFill>
            </a:endParaRPr>
          </a:p>
          <a:p>
            <a:pPr algn="l">
              <a:lnSpc>
                <a:spcPct val="150000"/>
              </a:lnSpc>
            </a:pPr>
            <a:endParaRPr kumimoji="0" lang="en-US" altLang="en-US" sz="2000" i="0" dirty="0">
              <a:solidFill>
                <a:schemeClr val="tx1"/>
              </a:solidFill>
            </a:endParaRPr>
          </a:p>
        </p:txBody>
      </p:sp>
      <p:pic>
        <p:nvPicPr>
          <p:cNvPr id="5" name="Picture 8" descr="MR Logo 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1" y="5832476"/>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algn="ctr" eaLnBrk="1" fontAlgn="auto" hangingPunct="1">
              <a:spcAft>
                <a:spcPts val="0"/>
              </a:spcAft>
              <a:defRPr/>
            </a:pPr>
            <a:r>
              <a:rPr lang="en-US" sz="2800" dirty="0" smtClean="0"/>
              <a:t> </a:t>
            </a:r>
            <a:r>
              <a:rPr lang="en-US" sz="2800" dirty="0" smtClean="0">
                <a:solidFill>
                  <a:schemeClr val="accent1"/>
                </a:solidFill>
              </a:rPr>
              <a:t>The Project Influence Doctrine</a:t>
            </a:r>
            <a:endParaRPr lang="en-US" sz="2800" dirty="0">
              <a:solidFill>
                <a:schemeClr val="accent1"/>
              </a:solidFill>
            </a:endParaRPr>
          </a:p>
        </p:txBody>
      </p:sp>
      <p:sp>
        <p:nvSpPr>
          <p:cNvPr id="32770" name="Rectangle 3"/>
          <p:cNvSpPr>
            <a:spLocks noGrp="1" noChangeArrowheads="1"/>
          </p:cNvSpPr>
          <p:nvPr>
            <p:ph idx="1"/>
          </p:nvPr>
        </p:nvSpPr>
        <p:spPr/>
        <p:txBody>
          <a:bodyPr>
            <a:normAutofit/>
          </a:bodyPr>
          <a:lstStyle/>
          <a:p>
            <a:pPr eaLnBrk="1" hangingPunct="1"/>
            <a:r>
              <a:rPr lang="en-US" altLang="en-US" sz="2800" smtClean="0"/>
              <a:t>Ordinarily, the effect upon value of a proposed project – either up or down - must be </a:t>
            </a:r>
            <a:r>
              <a:rPr lang="en-US" altLang="en-US" sz="2800" u="sng" smtClean="0"/>
              <a:t>disregarded</a:t>
            </a:r>
            <a:r>
              <a:rPr lang="en-US" altLang="en-US" sz="2800" smtClean="0"/>
              <a:t> in valuation </a:t>
            </a:r>
          </a:p>
          <a:p>
            <a:pPr lvl="1" eaLnBrk="1" hangingPunct="1"/>
            <a:r>
              <a:rPr lang="en-US" altLang="en-US" sz="2400" smtClean="0"/>
              <a:t>Highest and best use issues - zoning </a:t>
            </a:r>
          </a:p>
          <a:p>
            <a:pPr lvl="1" eaLnBrk="1" hangingPunct="1"/>
            <a:r>
              <a:rPr lang="en-US" altLang="en-US" sz="2400" smtClean="0"/>
              <a:t>Physical condition of subject</a:t>
            </a:r>
          </a:p>
          <a:p>
            <a:pPr lvl="1" eaLnBrk="1" hangingPunct="1"/>
            <a:r>
              <a:rPr lang="en-US" altLang="en-US" sz="2400" smtClean="0"/>
              <a:t>Selection of sales or leases</a:t>
            </a:r>
          </a:p>
          <a:p>
            <a:pPr lvl="1" eaLnBrk="1" hangingPunct="1"/>
            <a:r>
              <a:rPr lang="en-US" altLang="en-US" sz="2400" smtClean="0"/>
              <a:t>Adjustments to sales or leases</a:t>
            </a:r>
          </a:p>
          <a:p>
            <a:pPr lvl="1" eaLnBrk="1" hangingPunct="1">
              <a:buFont typeface="Verdana" panose="020B0604030504040204" pitchFamily="34" charset="0"/>
              <a:buNone/>
            </a:pPr>
            <a:endParaRPr lang="en-US" altLang="en-US" sz="2400" smtClean="0"/>
          </a:p>
          <a:p>
            <a:pPr lvl="1" eaLnBrk="1" hangingPunct="1">
              <a:buFont typeface="Verdana" panose="020B0604030504040204" pitchFamily="34" charset="0"/>
              <a:buNone/>
            </a:pPr>
            <a:r>
              <a:rPr lang="en-US" altLang="en-US" sz="2400" b="1" smtClean="0"/>
              <a:t>The property is valued as if the “project” never occurred.</a:t>
            </a:r>
          </a:p>
          <a:p>
            <a:pPr lvl="1" eaLnBrk="1" hangingPunct="1">
              <a:buFont typeface="Verdana" panose="020B0604030504040204" pitchFamily="34" charset="0"/>
              <a:buNone/>
            </a:pPr>
            <a:endParaRPr lang="en-US" altLang="en-US" sz="2400" smtClean="0"/>
          </a:p>
          <a:p>
            <a:pPr eaLnBrk="1" hangingPunct="1"/>
            <a:endParaRPr lang="en-US" altLang="en-US" sz="2800" smtClean="0"/>
          </a:p>
        </p:txBody>
      </p:sp>
      <p:pic>
        <p:nvPicPr>
          <p:cNvPr id="4" name="Picture 8" descr="MR Logo 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1" y="5832476"/>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228600" y="533400"/>
            <a:ext cx="8534400" cy="758825"/>
          </a:xfrm>
        </p:spPr>
        <p:txBody>
          <a:bodyPr>
            <a:normAutofit fontScale="90000"/>
          </a:bodyPr>
          <a:lstStyle/>
          <a:p>
            <a:pPr marL="365760" indent="-256032" algn="ctr" eaLnBrk="1" fontAlgn="auto" hangingPunct="1">
              <a:spcAft>
                <a:spcPts val="0"/>
              </a:spcAft>
              <a:defRPr/>
            </a:pPr>
            <a:r>
              <a:rPr lang="en-US" sz="3200" dirty="0" smtClean="0"/>
              <a:t/>
            </a:r>
            <a:br>
              <a:rPr lang="en-US" sz="3200" dirty="0" smtClean="0"/>
            </a:br>
            <a:r>
              <a:rPr lang="en-US" sz="3200" dirty="0" smtClean="0">
                <a:solidFill>
                  <a:schemeClr val="accent1"/>
                </a:solidFill>
              </a:rPr>
              <a:t>General Benefits vs. Special Benefits:</a:t>
            </a:r>
            <a:r>
              <a:rPr lang="en-US" sz="3200" dirty="0" smtClean="0"/>
              <a:t/>
            </a:r>
            <a:br>
              <a:rPr lang="en-US" sz="3200" dirty="0" smtClean="0"/>
            </a:br>
            <a:r>
              <a:rPr lang="en-US" sz="3200" dirty="0" smtClean="0"/>
              <a:t/>
            </a:r>
            <a:br>
              <a:rPr lang="en-US" sz="3200" dirty="0" smtClean="0"/>
            </a:br>
            <a:endParaRPr lang="en-US" sz="3200" dirty="0" smtClean="0"/>
          </a:p>
        </p:txBody>
      </p:sp>
      <p:sp>
        <p:nvSpPr>
          <p:cNvPr id="33794" name="Content Placeholder 5"/>
          <p:cNvSpPr>
            <a:spLocks noGrp="1"/>
          </p:cNvSpPr>
          <p:nvPr>
            <p:ph idx="1"/>
          </p:nvPr>
        </p:nvSpPr>
        <p:spPr>
          <a:xfrm>
            <a:off x="301625" y="1527175"/>
            <a:ext cx="8504238" cy="4572000"/>
          </a:xfrm>
        </p:spPr>
        <p:txBody>
          <a:bodyPr/>
          <a:lstStyle/>
          <a:p>
            <a:pPr eaLnBrk="1" hangingPunct="1"/>
            <a:r>
              <a:rPr lang="en-US" altLang="en-US" sz="2400" dirty="0" smtClean="0"/>
              <a:t>General Benefits:  those which affect the whole community or neighborhood, and not special benefits unique to the property taken, previously inadmissible in New Jersey</a:t>
            </a:r>
          </a:p>
          <a:p>
            <a:pPr lvl="1" eaLnBrk="1" hangingPunct="1"/>
            <a:r>
              <a:rPr lang="en-US" altLang="en-US" sz="1800" dirty="0" smtClean="0"/>
              <a:t>These benefits are/were thought to have been enjoyed by entire area</a:t>
            </a:r>
          </a:p>
          <a:p>
            <a:pPr lvl="1" eaLnBrk="1" hangingPunct="1"/>
            <a:r>
              <a:rPr lang="en-US" altLang="en-US" sz="1800" dirty="0" smtClean="0"/>
              <a:t>Why should the condemnee pay more for a public improvement than his/her neighbor whose property is not taken?</a:t>
            </a:r>
          </a:p>
          <a:p>
            <a:pPr eaLnBrk="1" hangingPunct="1"/>
            <a:r>
              <a:rPr lang="en-US" altLang="en-US" sz="2400" dirty="0" smtClean="0"/>
              <a:t>Special Benefits:  Unique to the property taken, are admissible</a:t>
            </a:r>
          </a:p>
          <a:p>
            <a:pPr eaLnBrk="1" hangingPunct="1"/>
            <a:r>
              <a:rPr lang="en-US" altLang="en-US" sz="2400" dirty="0" smtClean="0"/>
              <a:t>Consistent with the Project Influence Doctrine</a:t>
            </a:r>
          </a:p>
          <a:p>
            <a:pPr eaLnBrk="1" hangingPunct="1"/>
            <a:endParaRPr lang="en-US" altLang="en-US" sz="2400" dirty="0" smtClean="0"/>
          </a:p>
          <a:p>
            <a:pPr marL="0" indent="0" eaLnBrk="1" hangingPunct="1">
              <a:buNone/>
            </a:pPr>
            <a:endParaRPr lang="en-US" altLang="en-US" sz="2400" dirty="0" smtClean="0"/>
          </a:p>
          <a:p>
            <a:pPr eaLnBrk="1" hangingPunct="1"/>
            <a:endParaRPr lang="en-US" altLang="en-US" dirty="0" smtClean="0"/>
          </a:p>
        </p:txBody>
      </p:sp>
      <p:pic>
        <p:nvPicPr>
          <p:cNvPr id="4" name="Picture 8" descr="MR Logo 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19601" y="5832476"/>
            <a:ext cx="426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2393</TotalTime>
  <Words>1151</Words>
  <Application>Microsoft Office PowerPoint</Application>
  <PresentationFormat>On-screen Show (4:3)</PresentationFormat>
  <Paragraphs>172</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Book Antiqua</vt:lpstr>
      <vt:lpstr>Calibri</vt:lpstr>
      <vt:lpstr>Calibri Light</vt:lpstr>
      <vt:lpstr>Tahoma</vt:lpstr>
      <vt:lpstr>Times New Roman</vt:lpstr>
      <vt:lpstr>Verdana</vt:lpstr>
      <vt:lpstr>Wingdings 2</vt:lpstr>
      <vt:lpstr>Wingdings 3</vt:lpstr>
      <vt:lpstr>Office Theme</vt:lpstr>
      <vt:lpstr>Natural Disasters and the Law:  The Aftermath of Superstorm Sandy and its Impact Upon Property Rights in New Jersey   </vt:lpstr>
      <vt:lpstr>PowerPoint Presentation</vt:lpstr>
      <vt:lpstr>Course Outline</vt:lpstr>
      <vt:lpstr>Just Compensation</vt:lpstr>
      <vt:lpstr>Entire Taking</vt:lpstr>
      <vt:lpstr>Elements of “Fair Market Value” (Just Compensation)    </vt:lpstr>
      <vt:lpstr>Partial Taking - Just compensation determined by two methods</vt:lpstr>
      <vt:lpstr> The Project Influence Doctrine</vt:lpstr>
      <vt:lpstr> General Benefits vs. Special Benefits:  </vt:lpstr>
      <vt:lpstr>General Benefits vs. Special Benefits: Harvey Cedars v. Karan</vt:lpstr>
      <vt:lpstr>Harvey Cedars v. Karan:  Before and After</vt:lpstr>
      <vt:lpstr>Harvey Cedars v. Karan:  Before and After</vt:lpstr>
      <vt:lpstr>Dune Replenishment and  Partial Takings</vt:lpstr>
      <vt:lpstr>Dune Replenishment and  Partial Takings</vt:lpstr>
      <vt:lpstr>Dune Replenishment and  Partial Takings – Before and After the Storm</vt:lpstr>
      <vt:lpstr>Dune Replenishment and  Partial Takings – Before and After the Storm</vt:lpstr>
      <vt:lpstr>Dune Replenishment and  Partial Takings – the Project</vt:lpstr>
      <vt:lpstr>Dune Replenishment and Partial Takings – the Project</vt:lpstr>
      <vt:lpstr>Dune Replenishment and  Partial Takings</vt:lpstr>
      <vt:lpstr>The Storm Replenishment Project – 3 Years Later, and Counting</vt:lpstr>
      <vt:lpstr>Final Thoughts</vt:lpstr>
    </vt:vector>
  </TitlesOfParts>
  <Company>McKirdy and Riskin, 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Jersey  Condemnation Practice</dc:title>
  <dc:creator>John H. Buonocore, Jr.</dc:creator>
  <cp:lastModifiedBy>Anthony DellaPelle</cp:lastModifiedBy>
  <cp:revision>245</cp:revision>
  <cp:lastPrinted>1998-03-14T19:23:06Z</cp:lastPrinted>
  <dcterms:created xsi:type="dcterms:W3CDTF">1998-03-01T17:21:50Z</dcterms:created>
  <dcterms:modified xsi:type="dcterms:W3CDTF">2016-03-10T22:11:12Z</dcterms:modified>
</cp:coreProperties>
</file>